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357" r:id="rId2"/>
    <p:sldId id="354" r:id="rId3"/>
    <p:sldId id="345" r:id="rId4"/>
    <p:sldId id="358" r:id="rId5"/>
    <p:sldId id="359" r:id="rId6"/>
    <p:sldId id="360" r:id="rId7"/>
    <p:sldId id="364" r:id="rId8"/>
    <p:sldId id="362" r:id="rId9"/>
    <p:sldId id="361" r:id="rId10"/>
    <p:sldId id="363" r:id="rId11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4087">
          <p15:clr>
            <a:srgbClr val="A4A3A4"/>
          </p15:clr>
        </p15:guide>
        <p15:guide id="14" pos="227">
          <p15:clr>
            <a:srgbClr val="A4A3A4"/>
          </p15:clr>
        </p15:guide>
        <p15:guide id="17" pos="2835">
          <p15:clr>
            <a:srgbClr val="A4A3A4"/>
          </p15:clr>
        </p15:guide>
        <p15:guide id="18" pos="2925">
          <p15:clr>
            <a:srgbClr val="A4A3A4"/>
          </p15:clr>
        </p15:guide>
        <p15:guide id="21" orient="horz" pos="1003">
          <p15:clr>
            <a:srgbClr val="A4A3A4"/>
          </p15:clr>
        </p15:guide>
        <p15:guide id="22" orient="horz" pos="4088">
          <p15:clr>
            <a:srgbClr val="A4A3A4"/>
          </p15:clr>
        </p15:guide>
        <p15:guide id="24" pos="226">
          <p15:clr>
            <a:srgbClr val="A4A3A4"/>
          </p15:clr>
        </p15:guide>
        <p15:guide id="25" pos="5534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raendelk" initials="r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41FF"/>
    <a:srgbClr val="FEFFFD"/>
    <a:srgbClr val="FFFFFD"/>
    <a:srgbClr val="FFFEFD"/>
    <a:srgbClr val="FFFEFE"/>
    <a:srgbClr val="FEFEFE"/>
    <a:srgbClr val="FEFFFE"/>
    <a:srgbClr val="FFFFFE"/>
    <a:srgbClr val="FFFEF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548" autoAdjust="0"/>
    <p:restoredTop sz="94897" autoAdjust="0"/>
  </p:normalViewPr>
  <p:slideViewPr>
    <p:cSldViewPr>
      <p:cViewPr>
        <p:scale>
          <a:sx n="100" d="100"/>
          <a:sy n="100" d="100"/>
        </p:scale>
        <p:origin x="-1944" y="-852"/>
      </p:cViewPr>
      <p:guideLst>
        <p:guide orient="horz" pos="4087"/>
        <p:guide orient="horz" pos="1003"/>
        <p:guide orient="horz" pos="4088"/>
        <p:guide pos="227"/>
        <p:guide pos="2835"/>
        <p:guide pos="2925"/>
        <p:guide pos="226"/>
        <p:guide pos="553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25" d="100"/>
        <a:sy n="125" d="100"/>
      </p:scale>
      <p:origin x="0" y="0"/>
    </p:cViewPr>
  </p:sorterViewPr>
  <p:notesViewPr>
    <p:cSldViewPr showGuides="1">
      <p:cViewPr varScale="1">
        <p:scale>
          <a:sx n="99" d="100"/>
          <a:sy n="99" d="100"/>
        </p:scale>
        <p:origin x="-349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>
              <a:solidFill>
                <a:schemeClr val="accent1"/>
              </a:solidFill>
            </a:endParaRPr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627517-34E3-4CD8-A114-0A16467FEC5F}" type="datetimeFigureOut">
              <a:rPr lang="de-DE" smtClean="0">
                <a:solidFill>
                  <a:schemeClr val="accent1"/>
                </a:solidFill>
              </a:rPr>
              <a:pPr/>
              <a:t>10.11.2016</a:t>
            </a:fld>
            <a:endParaRPr lang="de-DE">
              <a:solidFill>
                <a:schemeClr val="accent1"/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>
              <a:solidFill>
                <a:schemeClr val="accent1"/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7258CD-DC6D-48A3-BAE9-315103C80D13}" type="slidenum">
              <a:rPr lang="de-DE" smtClean="0">
                <a:solidFill>
                  <a:schemeClr val="accent1"/>
                </a:solidFill>
              </a:rPr>
              <a:pPr/>
              <a:t>‹Nr.›</a:t>
            </a:fld>
            <a:endParaRPr lang="de-DE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476561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12B76FC8-DCC9-4882-A563-CE29C73F8E93}" type="datetimeFigureOut">
              <a:rPr lang="de-DE" smtClean="0"/>
              <a:pPr/>
              <a:t>10.11.2016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1124744" y="4343400"/>
            <a:ext cx="4608512" cy="4114800"/>
          </a:xfrm>
          <a:prstGeom prst="rect">
            <a:avLst/>
          </a:prstGeom>
        </p:spPr>
        <p:txBody>
          <a:bodyPr vert="horz" lIns="0" tIns="0" rIns="0" bIns="0" rtlCol="0"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E436F709-7200-48FC-984E-951C578E23D5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9138342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171450" indent="-171450" algn="l" defTabSz="914400" rtl="0" eaLnBrk="1" latinLnBrk="0" hangingPunct="1">
      <a:lnSpc>
        <a:spcPct val="110000"/>
      </a:lnSpc>
      <a:buClr>
        <a:schemeClr val="accent1"/>
      </a:buClr>
      <a:buFont typeface="Arial" panose="020B0604020202020204" pitchFamily="34" charset="0"/>
      <a:buChar char="●"/>
      <a:defRPr sz="1200" kern="1200">
        <a:solidFill>
          <a:schemeClr val="accent1"/>
        </a:solidFill>
        <a:latin typeface="+mn-lt"/>
        <a:ea typeface="+mn-ea"/>
        <a:cs typeface="+mn-cs"/>
      </a:defRPr>
    </a:lvl1pPr>
    <a:lvl2pPr marL="363538" indent="-187325" algn="l" defTabSz="914400" rtl="0" eaLnBrk="1" latinLnBrk="0" hangingPunct="1">
      <a:lnSpc>
        <a:spcPct val="110000"/>
      </a:lnSpc>
      <a:buFont typeface="Arial" panose="020B0604020202020204" pitchFamily="34" charset="0"/>
      <a:buChar char="•"/>
      <a:defRPr sz="1200" kern="1200">
        <a:solidFill>
          <a:schemeClr val="accent1"/>
        </a:solidFill>
        <a:latin typeface="+mn-lt"/>
        <a:ea typeface="+mn-ea"/>
        <a:cs typeface="+mn-cs"/>
      </a:defRPr>
    </a:lvl2pPr>
    <a:lvl3pPr marL="539750" indent="-176213" algn="l" defTabSz="914400" rtl="0" eaLnBrk="1" latinLnBrk="0" hangingPunct="1">
      <a:lnSpc>
        <a:spcPct val="110000"/>
      </a:lnSpc>
      <a:buFont typeface="Arial" panose="020B0604020202020204" pitchFamily="34" charset="0"/>
      <a:buChar char="•"/>
      <a:defRPr sz="1200" kern="1200">
        <a:solidFill>
          <a:schemeClr val="accent1"/>
        </a:solidFill>
        <a:latin typeface="+mn-lt"/>
        <a:ea typeface="+mn-ea"/>
        <a:cs typeface="+mn-cs"/>
      </a:defRPr>
    </a:lvl3pPr>
    <a:lvl4pPr marL="714375" indent="-174625" algn="l" defTabSz="914400" rtl="0" eaLnBrk="1" latinLnBrk="0" hangingPunct="1">
      <a:lnSpc>
        <a:spcPct val="110000"/>
      </a:lnSpc>
      <a:buFont typeface="Arial" panose="020B0604020202020204" pitchFamily="34" charset="0"/>
      <a:buChar char="•"/>
      <a:tabLst/>
      <a:defRPr sz="1200" kern="1200">
        <a:solidFill>
          <a:schemeClr val="accent1"/>
        </a:solidFill>
        <a:latin typeface="+mn-lt"/>
        <a:ea typeface="+mn-ea"/>
        <a:cs typeface="+mn-cs"/>
      </a:defRPr>
    </a:lvl4pPr>
    <a:lvl5pPr marL="903288" indent="-188913" algn="l" defTabSz="914400" rtl="0" eaLnBrk="1" latinLnBrk="0" hangingPunct="1">
      <a:lnSpc>
        <a:spcPct val="110000"/>
      </a:lnSpc>
      <a:buFont typeface="Arial" panose="020B0604020202020204" pitchFamily="34" charset="0"/>
      <a:buChar char="•"/>
      <a:defRPr sz="1200" kern="1200">
        <a:solidFill>
          <a:schemeClr val="accent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(one-line, pictur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 8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669" y="6021288"/>
            <a:ext cx="2700000" cy="698649"/>
          </a:xfrm>
          <a:prstGeom prst="rect">
            <a:avLst/>
          </a:prstGeom>
        </p:spPr>
      </p:pic>
      <p:sp>
        <p:nvSpPr>
          <p:cNvPr id="6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358775" y="1396470"/>
            <a:ext cx="7539777" cy="252000"/>
          </a:xfrm>
        </p:spPr>
        <p:txBody>
          <a:bodyPr/>
          <a:lstStyle>
            <a:lvl1pPr marL="0" indent="0">
              <a:buNone/>
              <a:defRPr sz="1400" spc="40" baseline="0"/>
            </a:lvl1pPr>
          </a:lstStyle>
          <a:p>
            <a:pPr lvl="0"/>
            <a:r>
              <a:rPr lang="de-DE" noProof="0" dirty="0"/>
              <a:t>Name </a:t>
            </a:r>
            <a:r>
              <a:rPr lang="de-DE" noProof="0" dirty="0" err="1"/>
              <a:t>of</a:t>
            </a:r>
            <a:r>
              <a:rPr lang="de-DE" noProof="0" dirty="0"/>
              <a:t>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presenter</a:t>
            </a:r>
            <a:endParaRPr lang="de-DE" noProof="0" dirty="0"/>
          </a:p>
        </p:txBody>
      </p:sp>
      <p:sp>
        <p:nvSpPr>
          <p:cNvPr id="10" name="Bildplatzhalter 4"/>
          <p:cNvSpPr>
            <a:spLocks noGrp="1"/>
          </p:cNvSpPr>
          <p:nvPr>
            <p:ph type="pic" sz="quarter" idx="19"/>
          </p:nvPr>
        </p:nvSpPr>
        <p:spPr>
          <a:xfrm>
            <a:off x="358776" y="1972532"/>
            <a:ext cx="8426450" cy="3940905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/>
            </a:lvl1pPr>
          </a:lstStyle>
          <a:p>
            <a:r>
              <a:rPr lang="de-DE" noProof="0" dirty="0"/>
              <a:t>Bild auf Platzhalter ziehen oder durch Klicken auf Symbol hinzufügen</a:t>
            </a:r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 bwMode="gray">
          <a:xfrm>
            <a:off x="344320" y="562594"/>
            <a:ext cx="7554232" cy="562150"/>
          </a:xfrm>
        </p:spPr>
        <p:txBody>
          <a:bodyPr/>
          <a:lstStyle>
            <a:lvl1pPr>
              <a:defRPr lang="de-DE" sz="2800" kern="1200" spc="0" baseline="0" dirty="0" smtClean="0">
                <a:solidFill>
                  <a:schemeClr val="accent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de-DE" noProof="0" dirty="0"/>
              <a:t>Mastertitelformat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 bwMode="gray">
          <a:xfrm>
            <a:off x="358775" y="1160748"/>
            <a:ext cx="7539777" cy="235721"/>
          </a:xfrm>
        </p:spPr>
        <p:txBody>
          <a:bodyPr/>
          <a:lstStyle>
            <a:lvl1pPr marL="0" indent="0" algn="l">
              <a:buNone/>
              <a:defRPr sz="1400" b="1" spc="40" baseline="0">
                <a:solidFill>
                  <a:schemeClr val="accent1"/>
                </a:solidFill>
                <a:latin typeface="+mj-lt"/>
              </a:defRPr>
            </a:lvl1pPr>
            <a:lvl2pPr marL="0" indent="0" algn="l">
              <a:buNone/>
              <a:defRPr sz="2400" b="1">
                <a:solidFill>
                  <a:schemeClr val="accent1"/>
                </a:solidFill>
              </a:defRPr>
            </a:lvl2pPr>
            <a:lvl3pPr marL="0" indent="0" algn="l">
              <a:buNone/>
              <a:defRPr sz="2400" b="1">
                <a:solidFill>
                  <a:schemeClr val="accent1"/>
                </a:solidFill>
              </a:defRPr>
            </a:lvl3pPr>
            <a:lvl4pPr marL="0" indent="0" algn="l">
              <a:buNone/>
              <a:defRPr sz="2400" b="1">
                <a:solidFill>
                  <a:schemeClr val="accent1"/>
                </a:solidFill>
              </a:defRPr>
            </a:lvl4pPr>
            <a:lvl5pPr marL="0" indent="0" algn="l">
              <a:buNone/>
              <a:defRPr sz="2400" b="1">
                <a:solidFill>
                  <a:schemeClr val="accent1"/>
                </a:solidFill>
              </a:defRPr>
            </a:lvl5pPr>
            <a:lvl6pPr marL="0" indent="0" algn="l">
              <a:lnSpc>
                <a:spcPct val="110000"/>
              </a:lnSpc>
              <a:spcBef>
                <a:spcPts val="0"/>
              </a:spcBef>
              <a:buNone/>
              <a:defRPr sz="2400" b="1">
                <a:solidFill>
                  <a:schemeClr val="accent1"/>
                </a:solidFill>
              </a:defRPr>
            </a:lvl6pPr>
            <a:lvl7pPr marL="0" indent="0" algn="l">
              <a:lnSpc>
                <a:spcPct val="110000"/>
              </a:lnSpc>
              <a:spcBef>
                <a:spcPts val="0"/>
              </a:spcBef>
              <a:buNone/>
              <a:defRPr sz="2400" b="1">
                <a:solidFill>
                  <a:schemeClr val="accent1"/>
                </a:solidFill>
              </a:defRPr>
            </a:lvl7pPr>
            <a:lvl8pPr marL="0" indent="0" algn="l">
              <a:lnSpc>
                <a:spcPct val="110000"/>
              </a:lnSpc>
              <a:spcBef>
                <a:spcPts val="0"/>
              </a:spcBef>
              <a:buNone/>
              <a:defRPr sz="2400" b="1">
                <a:solidFill>
                  <a:schemeClr val="accent1"/>
                </a:solidFill>
              </a:defRPr>
            </a:lvl8pPr>
            <a:lvl9pPr marL="0" indent="0" algn="l">
              <a:lnSpc>
                <a:spcPct val="110000"/>
              </a:lnSpc>
              <a:spcBef>
                <a:spcPts val="0"/>
              </a:spcBef>
              <a:buNone/>
              <a:defRPr sz="2400" b="1">
                <a:solidFill>
                  <a:schemeClr val="accent1"/>
                </a:solidFill>
              </a:defRPr>
            </a:lvl9pPr>
          </a:lstStyle>
          <a:p>
            <a:pPr lvl="0"/>
            <a:r>
              <a:rPr lang="de-DE" noProof="0" dirty="0"/>
              <a:t>Name </a:t>
            </a:r>
            <a:r>
              <a:rPr lang="de-DE" noProof="0" dirty="0" err="1"/>
              <a:t>of</a:t>
            </a:r>
            <a:r>
              <a:rPr lang="de-DE" noProof="0" dirty="0"/>
              <a:t>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event</a:t>
            </a:r>
            <a:r>
              <a:rPr lang="de-DE" noProof="0" dirty="0"/>
              <a:t/>
            </a:r>
            <a:br>
              <a:rPr lang="de-DE" noProof="0" dirty="0"/>
            </a:br>
            <a:endParaRPr lang="de-DE" noProof="0" dirty="0"/>
          </a:p>
        </p:txBody>
      </p:sp>
      <p:pic>
        <p:nvPicPr>
          <p:cNvPr id="13" name="Bild 9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98552" y="40144"/>
            <a:ext cx="1209952" cy="1188000"/>
          </a:xfrm>
          <a:prstGeom prst="rect">
            <a:avLst/>
          </a:prstGeom>
        </p:spPr>
      </p:pic>
      <p:sp>
        <p:nvSpPr>
          <p:cNvPr id="7" name="Textplatzhalter 6"/>
          <p:cNvSpPr>
            <a:spLocks noGrp="1"/>
          </p:cNvSpPr>
          <p:nvPr>
            <p:ph type="body" sz="quarter" idx="21" hasCustomPrompt="1"/>
          </p:nvPr>
        </p:nvSpPr>
        <p:spPr>
          <a:xfrm>
            <a:off x="358775" y="194011"/>
            <a:ext cx="7539777" cy="318665"/>
          </a:xfrm>
        </p:spPr>
        <p:txBody>
          <a:bodyPr/>
          <a:lstStyle>
            <a:lvl1pPr marL="0" indent="0">
              <a:buNone/>
              <a:defRPr>
                <a:solidFill>
                  <a:srgbClr val="FF41FF"/>
                </a:solidFill>
              </a:defRPr>
            </a:lvl1pPr>
          </a:lstStyle>
          <a:p>
            <a:pPr lvl="0"/>
            <a:r>
              <a:rPr lang="de-DE" noProof="0" dirty="0" err="1"/>
              <a:t>strictly</a:t>
            </a:r>
            <a:r>
              <a:rPr lang="de-DE" noProof="0" dirty="0"/>
              <a:t> </a:t>
            </a:r>
            <a:r>
              <a:rPr lang="de-DE" noProof="0" dirty="0" err="1"/>
              <a:t>confidential</a:t>
            </a:r>
            <a:r>
              <a:rPr lang="de-DE" noProof="0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2313600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(two-line, pictur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358775" y="1772817"/>
            <a:ext cx="7561263" cy="252000"/>
          </a:xfrm>
        </p:spPr>
        <p:txBody>
          <a:bodyPr/>
          <a:lstStyle>
            <a:lvl1pPr marL="0" indent="0">
              <a:buNone/>
              <a:defRPr sz="1400" spc="40" baseline="0"/>
            </a:lvl1pPr>
          </a:lstStyle>
          <a:p>
            <a:pPr lvl="0"/>
            <a:r>
              <a:rPr lang="de-DE" noProof="0" dirty="0"/>
              <a:t>Name </a:t>
            </a:r>
            <a:r>
              <a:rPr lang="de-DE" noProof="0" dirty="0" err="1"/>
              <a:t>of</a:t>
            </a:r>
            <a:r>
              <a:rPr lang="de-DE" noProof="0" dirty="0"/>
              <a:t>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presenter</a:t>
            </a:r>
            <a:endParaRPr lang="de-DE" noProof="0" dirty="0"/>
          </a:p>
        </p:txBody>
      </p:sp>
      <p:sp>
        <p:nvSpPr>
          <p:cNvPr id="10" name="Bildplatzhalter 4"/>
          <p:cNvSpPr>
            <a:spLocks noGrp="1"/>
          </p:cNvSpPr>
          <p:nvPr>
            <p:ph type="pic" sz="quarter" idx="19"/>
          </p:nvPr>
        </p:nvSpPr>
        <p:spPr>
          <a:xfrm>
            <a:off x="358776" y="2348880"/>
            <a:ext cx="8426450" cy="3564396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/>
            </a:lvl1pPr>
          </a:lstStyle>
          <a:p>
            <a:r>
              <a:rPr lang="de-DE" noProof="0" dirty="0"/>
              <a:t>Bild auf Platzhalter ziehen oder durch Klicken auf Symbol hinzufügen</a:t>
            </a:r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 bwMode="gray">
          <a:xfrm>
            <a:off x="344320" y="562594"/>
            <a:ext cx="7569368" cy="972108"/>
          </a:xfrm>
        </p:spPr>
        <p:txBody>
          <a:bodyPr/>
          <a:lstStyle>
            <a:lvl1pPr>
              <a:defRPr lang="de-DE" sz="2800" kern="1200" spc="0" baseline="0" dirty="0" smtClean="0">
                <a:solidFill>
                  <a:schemeClr val="accent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de-DE" noProof="0" dirty="0"/>
              <a:t>Mastertitelformat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 bwMode="gray">
          <a:xfrm>
            <a:off x="358775" y="1537095"/>
            <a:ext cx="7561263" cy="235721"/>
          </a:xfrm>
        </p:spPr>
        <p:txBody>
          <a:bodyPr/>
          <a:lstStyle>
            <a:lvl1pPr marL="0" indent="0" algn="l">
              <a:buNone/>
              <a:defRPr sz="1400" b="1" spc="40" baseline="0">
                <a:solidFill>
                  <a:schemeClr val="accent1"/>
                </a:solidFill>
                <a:latin typeface="+mj-lt"/>
              </a:defRPr>
            </a:lvl1pPr>
            <a:lvl2pPr marL="0" indent="0" algn="l">
              <a:buNone/>
              <a:defRPr sz="2400" b="1">
                <a:solidFill>
                  <a:schemeClr val="accent1"/>
                </a:solidFill>
              </a:defRPr>
            </a:lvl2pPr>
            <a:lvl3pPr marL="0" indent="0" algn="l">
              <a:buNone/>
              <a:defRPr sz="2400" b="1">
                <a:solidFill>
                  <a:schemeClr val="accent1"/>
                </a:solidFill>
              </a:defRPr>
            </a:lvl3pPr>
            <a:lvl4pPr marL="0" indent="0" algn="l">
              <a:buNone/>
              <a:defRPr sz="2400" b="1">
                <a:solidFill>
                  <a:schemeClr val="accent1"/>
                </a:solidFill>
              </a:defRPr>
            </a:lvl4pPr>
            <a:lvl5pPr marL="0" indent="0" algn="l">
              <a:buNone/>
              <a:defRPr sz="2400" b="1">
                <a:solidFill>
                  <a:schemeClr val="accent1"/>
                </a:solidFill>
              </a:defRPr>
            </a:lvl5pPr>
            <a:lvl6pPr marL="0" indent="0" algn="l">
              <a:lnSpc>
                <a:spcPct val="110000"/>
              </a:lnSpc>
              <a:spcBef>
                <a:spcPts val="0"/>
              </a:spcBef>
              <a:buNone/>
              <a:defRPr sz="2400" b="1">
                <a:solidFill>
                  <a:schemeClr val="accent1"/>
                </a:solidFill>
              </a:defRPr>
            </a:lvl6pPr>
            <a:lvl7pPr marL="0" indent="0" algn="l">
              <a:lnSpc>
                <a:spcPct val="110000"/>
              </a:lnSpc>
              <a:spcBef>
                <a:spcPts val="0"/>
              </a:spcBef>
              <a:buNone/>
              <a:defRPr sz="2400" b="1">
                <a:solidFill>
                  <a:schemeClr val="accent1"/>
                </a:solidFill>
              </a:defRPr>
            </a:lvl7pPr>
            <a:lvl8pPr marL="0" indent="0" algn="l">
              <a:lnSpc>
                <a:spcPct val="110000"/>
              </a:lnSpc>
              <a:spcBef>
                <a:spcPts val="0"/>
              </a:spcBef>
              <a:buNone/>
              <a:defRPr sz="2400" b="1">
                <a:solidFill>
                  <a:schemeClr val="accent1"/>
                </a:solidFill>
              </a:defRPr>
            </a:lvl8pPr>
            <a:lvl9pPr marL="0" indent="0" algn="l">
              <a:lnSpc>
                <a:spcPct val="110000"/>
              </a:lnSpc>
              <a:spcBef>
                <a:spcPts val="0"/>
              </a:spcBef>
              <a:buNone/>
              <a:defRPr sz="2400" b="1">
                <a:solidFill>
                  <a:schemeClr val="accent1"/>
                </a:solidFill>
              </a:defRPr>
            </a:lvl9pPr>
          </a:lstStyle>
          <a:p>
            <a:pPr lvl="0"/>
            <a:r>
              <a:rPr lang="de-DE" noProof="0" dirty="0"/>
              <a:t>Name </a:t>
            </a:r>
            <a:r>
              <a:rPr lang="de-DE" noProof="0" dirty="0" err="1"/>
              <a:t>of</a:t>
            </a:r>
            <a:r>
              <a:rPr lang="de-DE" noProof="0" dirty="0"/>
              <a:t>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event</a:t>
            </a:r>
            <a:r>
              <a:rPr lang="de-DE" noProof="0" dirty="0"/>
              <a:t/>
            </a:r>
            <a:br>
              <a:rPr lang="de-DE" noProof="0" dirty="0"/>
            </a:br>
            <a:endParaRPr lang="de-DE" noProof="0" dirty="0"/>
          </a:p>
        </p:txBody>
      </p:sp>
      <p:pic>
        <p:nvPicPr>
          <p:cNvPr id="9" name="Bild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98552" y="40144"/>
            <a:ext cx="1209952" cy="1188000"/>
          </a:xfrm>
          <a:prstGeom prst="rect">
            <a:avLst/>
          </a:prstGeom>
        </p:spPr>
      </p:pic>
      <p:pic>
        <p:nvPicPr>
          <p:cNvPr id="12" name="Bild 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669" y="6021288"/>
            <a:ext cx="2700000" cy="698649"/>
          </a:xfrm>
          <a:prstGeom prst="rect">
            <a:avLst/>
          </a:prstGeom>
        </p:spPr>
      </p:pic>
      <p:sp>
        <p:nvSpPr>
          <p:cNvPr id="11" name="Textplatzhalter 6"/>
          <p:cNvSpPr>
            <a:spLocks noGrp="1"/>
          </p:cNvSpPr>
          <p:nvPr>
            <p:ph type="body" sz="quarter" idx="21" hasCustomPrompt="1"/>
          </p:nvPr>
        </p:nvSpPr>
        <p:spPr>
          <a:xfrm>
            <a:off x="358775" y="194011"/>
            <a:ext cx="7539777" cy="318665"/>
          </a:xfrm>
        </p:spPr>
        <p:txBody>
          <a:bodyPr/>
          <a:lstStyle>
            <a:lvl1pPr marL="0" indent="0">
              <a:buNone/>
              <a:defRPr>
                <a:solidFill>
                  <a:srgbClr val="FF41FF"/>
                </a:solidFill>
              </a:defRPr>
            </a:lvl1pPr>
          </a:lstStyle>
          <a:p>
            <a:pPr lvl="0"/>
            <a:r>
              <a:rPr lang="de-DE" noProof="0" dirty="0" err="1"/>
              <a:t>strictly</a:t>
            </a:r>
            <a:r>
              <a:rPr lang="de-DE" noProof="0" dirty="0"/>
              <a:t> </a:t>
            </a:r>
            <a:r>
              <a:rPr lang="de-DE" noProof="0" dirty="0" err="1"/>
              <a:t>confidential</a:t>
            </a:r>
            <a:r>
              <a:rPr lang="de-DE" noProof="0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2464347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(without pictur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358775" y="2204892"/>
            <a:ext cx="7561263" cy="252000"/>
          </a:xfrm>
        </p:spPr>
        <p:txBody>
          <a:bodyPr/>
          <a:lstStyle>
            <a:lvl1pPr marL="0" indent="0">
              <a:buNone/>
              <a:defRPr sz="1400" spc="40" baseline="0"/>
            </a:lvl1pPr>
          </a:lstStyle>
          <a:p>
            <a:pPr lvl="0"/>
            <a:r>
              <a:rPr lang="de-DE" noProof="0" dirty="0"/>
              <a:t>Name </a:t>
            </a:r>
            <a:r>
              <a:rPr lang="de-DE" noProof="0" dirty="0" err="1"/>
              <a:t>of</a:t>
            </a:r>
            <a:r>
              <a:rPr lang="de-DE" noProof="0" dirty="0"/>
              <a:t>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presenter</a:t>
            </a:r>
            <a:endParaRPr lang="de-DE" noProof="0" dirty="0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 bwMode="gray">
          <a:xfrm>
            <a:off x="344320" y="994669"/>
            <a:ext cx="7569368" cy="972108"/>
          </a:xfrm>
        </p:spPr>
        <p:txBody>
          <a:bodyPr/>
          <a:lstStyle>
            <a:lvl1pPr>
              <a:defRPr lang="de-DE" sz="2800" kern="1200" spc="0" baseline="0" dirty="0" smtClean="0">
                <a:solidFill>
                  <a:schemeClr val="accent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de-DE" noProof="0" dirty="0"/>
              <a:t>Mastertitelformat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 bwMode="gray">
          <a:xfrm>
            <a:off x="358775" y="1969170"/>
            <a:ext cx="7561263" cy="235721"/>
          </a:xfrm>
        </p:spPr>
        <p:txBody>
          <a:bodyPr/>
          <a:lstStyle>
            <a:lvl1pPr marL="0" indent="0" algn="l">
              <a:buNone/>
              <a:defRPr sz="1400" b="1" spc="40" baseline="0">
                <a:solidFill>
                  <a:schemeClr val="accent1"/>
                </a:solidFill>
                <a:latin typeface="+mj-lt"/>
              </a:defRPr>
            </a:lvl1pPr>
            <a:lvl2pPr marL="0" indent="0" algn="l">
              <a:buNone/>
              <a:defRPr sz="2400" b="1">
                <a:solidFill>
                  <a:schemeClr val="accent1"/>
                </a:solidFill>
              </a:defRPr>
            </a:lvl2pPr>
            <a:lvl3pPr marL="0" indent="0" algn="l">
              <a:buNone/>
              <a:defRPr sz="2400" b="1">
                <a:solidFill>
                  <a:schemeClr val="accent1"/>
                </a:solidFill>
              </a:defRPr>
            </a:lvl3pPr>
            <a:lvl4pPr marL="0" indent="0" algn="l">
              <a:buNone/>
              <a:defRPr sz="2400" b="1">
                <a:solidFill>
                  <a:schemeClr val="accent1"/>
                </a:solidFill>
              </a:defRPr>
            </a:lvl4pPr>
            <a:lvl5pPr marL="0" indent="0" algn="l">
              <a:buNone/>
              <a:defRPr sz="2400" b="1">
                <a:solidFill>
                  <a:schemeClr val="accent1"/>
                </a:solidFill>
              </a:defRPr>
            </a:lvl5pPr>
            <a:lvl6pPr marL="0" indent="0" algn="l">
              <a:lnSpc>
                <a:spcPct val="110000"/>
              </a:lnSpc>
              <a:spcBef>
                <a:spcPts val="0"/>
              </a:spcBef>
              <a:buNone/>
              <a:defRPr sz="2400" b="1">
                <a:solidFill>
                  <a:schemeClr val="accent1"/>
                </a:solidFill>
              </a:defRPr>
            </a:lvl6pPr>
            <a:lvl7pPr marL="0" indent="0" algn="l">
              <a:lnSpc>
                <a:spcPct val="110000"/>
              </a:lnSpc>
              <a:spcBef>
                <a:spcPts val="0"/>
              </a:spcBef>
              <a:buNone/>
              <a:defRPr sz="2400" b="1">
                <a:solidFill>
                  <a:schemeClr val="accent1"/>
                </a:solidFill>
              </a:defRPr>
            </a:lvl7pPr>
            <a:lvl8pPr marL="0" indent="0" algn="l">
              <a:lnSpc>
                <a:spcPct val="110000"/>
              </a:lnSpc>
              <a:spcBef>
                <a:spcPts val="0"/>
              </a:spcBef>
              <a:buNone/>
              <a:defRPr sz="2400" b="1">
                <a:solidFill>
                  <a:schemeClr val="accent1"/>
                </a:solidFill>
              </a:defRPr>
            </a:lvl8pPr>
            <a:lvl9pPr marL="0" indent="0" algn="l">
              <a:lnSpc>
                <a:spcPct val="110000"/>
              </a:lnSpc>
              <a:spcBef>
                <a:spcPts val="0"/>
              </a:spcBef>
              <a:buNone/>
              <a:defRPr sz="2400" b="1">
                <a:solidFill>
                  <a:schemeClr val="accent1"/>
                </a:solidFill>
              </a:defRPr>
            </a:lvl9pPr>
          </a:lstStyle>
          <a:p>
            <a:pPr lvl="0"/>
            <a:r>
              <a:rPr lang="de-DE" noProof="0" dirty="0"/>
              <a:t>Name </a:t>
            </a:r>
            <a:r>
              <a:rPr lang="de-DE" noProof="0" dirty="0" err="1"/>
              <a:t>of</a:t>
            </a:r>
            <a:r>
              <a:rPr lang="de-DE" noProof="0" dirty="0"/>
              <a:t>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event</a:t>
            </a:r>
            <a:r>
              <a:rPr lang="de-DE" noProof="0" dirty="0"/>
              <a:t/>
            </a:r>
            <a:br>
              <a:rPr lang="de-DE" noProof="0" dirty="0"/>
            </a:br>
            <a:endParaRPr lang="de-DE" noProof="0" dirty="0"/>
          </a:p>
        </p:txBody>
      </p:sp>
      <p:pic>
        <p:nvPicPr>
          <p:cNvPr id="7" name="Bild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98552" y="40144"/>
            <a:ext cx="1209952" cy="1188000"/>
          </a:xfrm>
          <a:prstGeom prst="rect">
            <a:avLst/>
          </a:prstGeom>
        </p:spPr>
      </p:pic>
      <p:pic>
        <p:nvPicPr>
          <p:cNvPr id="9" name="Bild 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669" y="6021288"/>
            <a:ext cx="2700000" cy="698649"/>
          </a:xfrm>
          <a:prstGeom prst="rect">
            <a:avLst/>
          </a:prstGeom>
        </p:spPr>
      </p:pic>
      <p:sp>
        <p:nvSpPr>
          <p:cNvPr id="10" name="Textplatzhalter 6"/>
          <p:cNvSpPr>
            <a:spLocks noGrp="1"/>
          </p:cNvSpPr>
          <p:nvPr>
            <p:ph type="body" sz="quarter" idx="21" hasCustomPrompt="1"/>
          </p:nvPr>
        </p:nvSpPr>
        <p:spPr>
          <a:xfrm>
            <a:off x="358775" y="194011"/>
            <a:ext cx="7539777" cy="318665"/>
          </a:xfrm>
        </p:spPr>
        <p:txBody>
          <a:bodyPr/>
          <a:lstStyle>
            <a:lvl1pPr marL="0" indent="0">
              <a:buNone/>
              <a:defRPr>
                <a:solidFill>
                  <a:srgbClr val="FF41FF"/>
                </a:solidFill>
              </a:defRPr>
            </a:lvl1pPr>
          </a:lstStyle>
          <a:p>
            <a:pPr lvl="0"/>
            <a:r>
              <a:rPr lang="de-DE" noProof="0" dirty="0" err="1"/>
              <a:t>strictly</a:t>
            </a:r>
            <a:r>
              <a:rPr lang="de-DE" noProof="0" dirty="0"/>
              <a:t> </a:t>
            </a:r>
            <a:r>
              <a:rPr lang="de-DE" noProof="0" dirty="0" err="1"/>
              <a:t>confidential</a:t>
            </a:r>
            <a:r>
              <a:rPr lang="de-DE" noProof="0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4452886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noProof="0" dirty="0"/>
              <a:t>Agenda title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 noProof="0" smtClean="0"/>
              <a:t>| THT-Bestückung – Automatisierungstechnologien | Claus Riedl AY-EPT1</a:t>
            </a:r>
            <a:endParaRPr lang="de-DE" noProof="0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13BB417-B4E0-4147-AADE-DEEA67B8076D}" type="slidenum">
              <a:rPr lang="de-DE" noProof="0" smtClean="0"/>
              <a:pPr/>
              <a:t>‹Nr.›</a:t>
            </a:fld>
            <a:endParaRPr lang="de-DE" noProof="0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9"/>
          </p:nvPr>
        </p:nvSpPr>
        <p:spPr>
          <a:xfrm>
            <a:off x="358775" y="1537200"/>
            <a:ext cx="8426450" cy="4952500"/>
          </a:xfrm>
        </p:spPr>
        <p:txBody>
          <a:bodyPr/>
          <a:lstStyle>
            <a:lvl1pPr marL="266700" indent="-266700">
              <a:spcBef>
                <a:spcPts val="1200"/>
              </a:spcBef>
              <a:buFont typeface="+mj-lt"/>
              <a:buAutoNum type="arabicPeriod"/>
              <a:defRPr/>
            </a:lvl1pPr>
          </a:lstStyle>
          <a:p>
            <a:pPr lvl="0"/>
            <a:r>
              <a:rPr lang="de-DE" noProof="0" dirty="0"/>
              <a:t>Mastertextformat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41150737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Inhaltsplatzhalter 15"/>
          <p:cNvSpPr>
            <a:spLocks noGrp="1"/>
          </p:cNvSpPr>
          <p:nvPr>
            <p:ph sz="quarter" idx="18"/>
          </p:nvPr>
        </p:nvSpPr>
        <p:spPr>
          <a:xfrm>
            <a:off x="358775" y="1537200"/>
            <a:ext cx="8426450" cy="4952500"/>
          </a:xfrm>
        </p:spPr>
        <p:txBody>
          <a:bodyPr/>
          <a:lstStyle/>
          <a:p>
            <a:pPr lvl="0"/>
            <a:r>
              <a:rPr lang="de-DE" noProof="0" dirty="0"/>
              <a:t>Mastertextformat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Ebene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 dirty="0"/>
              <a:t>Mastertitelformat bearbeiten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 noProof="0" smtClean="0"/>
              <a:t>| THT-Bestückung – Automatisierungstechnologien | Claus Riedl AY-EPT1</a:t>
            </a:r>
            <a:endParaRPr lang="de-DE" noProof="0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13BB417-B4E0-4147-AADE-DEEA67B8076D}" type="slidenum">
              <a:rPr lang="de-DE" noProof="0" smtClean="0"/>
              <a:pPr/>
              <a:t>‹Nr.›</a:t>
            </a:fld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24711207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Inhaltsplatzhalter 15"/>
          <p:cNvSpPr>
            <a:spLocks noGrp="1"/>
          </p:cNvSpPr>
          <p:nvPr>
            <p:ph sz="quarter" idx="18"/>
          </p:nvPr>
        </p:nvSpPr>
        <p:spPr>
          <a:xfrm>
            <a:off x="358775" y="1537200"/>
            <a:ext cx="4141788" cy="4952500"/>
          </a:xfrm>
        </p:spPr>
        <p:txBody>
          <a:bodyPr/>
          <a:lstStyle/>
          <a:p>
            <a:pPr lvl="0"/>
            <a:r>
              <a:rPr lang="de-DE" noProof="0" dirty="0"/>
              <a:t>Mastertextformat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Ebene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 dirty="0"/>
              <a:t>Mastertitelformat bearbeiten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 noProof="0" smtClean="0"/>
              <a:t>| THT-Bestückung – Automatisierungstechnologien | Claus Riedl AY-EPT1</a:t>
            </a:r>
            <a:endParaRPr lang="de-DE" noProof="0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13BB417-B4E0-4147-AADE-DEEA67B8076D}" type="slidenum">
              <a:rPr lang="de-DE" noProof="0" smtClean="0"/>
              <a:pPr/>
              <a:t>‹Nr.›</a:t>
            </a:fld>
            <a:endParaRPr lang="de-DE" noProof="0" dirty="0"/>
          </a:p>
        </p:txBody>
      </p:sp>
      <p:sp>
        <p:nvSpPr>
          <p:cNvPr id="8" name="Inhaltsplatzhalter 15"/>
          <p:cNvSpPr>
            <a:spLocks noGrp="1"/>
          </p:cNvSpPr>
          <p:nvPr>
            <p:ph sz="quarter" idx="19"/>
          </p:nvPr>
        </p:nvSpPr>
        <p:spPr>
          <a:xfrm>
            <a:off x="4643438" y="1537200"/>
            <a:ext cx="4141787" cy="4952500"/>
          </a:xfrm>
        </p:spPr>
        <p:txBody>
          <a:bodyPr/>
          <a:lstStyle/>
          <a:p>
            <a:pPr lvl="0"/>
            <a:r>
              <a:rPr lang="de-DE" noProof="0" dirty="0"/>
              <a:t>Mastertextformat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41684903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Conten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Inhaltsplatzhalter 15"/>
          <p:cNvSpPr>
            <a:spLocks noGrp="1"/>
          </p:cNvSpPr>
          <p:nvPr>
            <p:ph sz="quarter" idx="18"/>
          </p:nvPr>
        </p:nvSpPr>
        <p:spPr>
          <a:xfrm>
            <a:off x="358775" y="1537200"/>
            <a:ext cx="4141788" cy="4952500"/>
          </a:xfrm>
        </p:spPr>
        <p:txBody>
          <a:bodyPr/>
          <a:lstStyle/>
          <a:p>
            <a:pPr lvl="0"/>
            <a:r>
              <a:rPr lang="de-DE" noProof="0" dirty="0"/>
              <a:t>Mastertextformat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Ebene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 dirty="0"/>
              <a:t>Mastertitelformat bearbeiten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 noProof="0" smtClean="0"/>
              <a:t>| THT-Bestückung – Automatisierungstechnologien | Claus Riedl AY-EPT1</a:t>
            </a:r>
            <a:endParaRPr lang="de-DE" noProof="0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13BB417-B4E0-4147-AADE-DEEA67B8076D}" type="slidenum">
              <a:rPr lang="de-DE" noProof="0" smtClean="0"/>
              <a:pPr/>
              <a:t>‹Nr.›</a:t>
            </a:fld>
            <a:endParaRPr lang="de-DE" noProof="0" dirty="0"/>
          </a:p>
        </p:txBody>
      </p:sp>
      <p:sp>
        <p:nvSpPr>
          <p:cNvPr id="5" name="Bildplatzhalter 4"/>
          <p:cNvSpPr>
            <a:spLocks noGrp="1"/>
          </p:cNvSpPr>
          <p:nvPr>
            <p:ph type="pic" sz="quarter" idx="19"/>
          </p:nvPr>
        </p:nvSpPr>
        <p:spPr>
          <a:xfrm>
            <a:off x="4643438" y="1592263"/>
            <a:ext cx="4141787" cy="4897437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/>
            </a:lvl1pPr>
          </a:lstStyle>
          <a:p>
            <a:r>
              <a:rPr lang="de-DE" noProof="0" dirty="0"/>
              <a:t>Bild auf Platzhalter ziehen oder durch Klicken auf Symbol hinzufügen</a:t>
            </a:r>
          </a:p>
        </p:txBody>
      </p:sp>
    </p:spTree>
    <p:extLst>
      <p:ext uri="{BB962C8B-B14F-4D97-AF65-F5344CB8AC3E}">
        <p14:creationId xmlns:p14="http://schemas.microsoft.com/office/powerpoint/2010/main" val="26783865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Bildplatzhalter 4"/>
          <p:cNvSpPr>
            <a:spLocks noGrp="1"/>
          </p:cNvSpPr>
          <p:nvPr>
            <p:ph type="pic" sz="quarter" idx="19"/>
          </p:nvPr>
        </p:nvSpPr>
        <p:spPr>
          <a:xfrm>
            <a:off x="0" y="0"/>
            <a:ext cx="9144000" cy="6857999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/>
            </a:lvl1pPr>
          </a:lstStyle>
          <a:p>
            <a:r>
              <a:rPr lang="de-DE" noProof="0" dirty="0"/>
              <a:t>Bild auf Platzhalter ziehen oder durch Klicken auf Symbol hinzufügen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 dirty="0"/>
              <a:t>Mastertitelformat bearbeiten</a:t>
            </a: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313BB417-B4E0-4147-AADE-DEEA67B8076D}" type="slidenum">
              <a:rPr lang="de-DE" noProof="0" smtClean="0"/>
              <a:pPr/>
              <a:t>‹Nr.›</a:t>
            </a:fld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19892302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 dirty="0"/>
              <a:t>Mastertitelformat bearbeiten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 noProof="0" smtClean="0"/>
              <a:t>| THT-Bestückung – Automatisierungstechnologien | Claus Riedl AY-EPT1</a:t>
            </a:r>
            <a:endParaRPr lang="de-DE" noProof="0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13BB417-B4E0-4147-AADE-DEEA67B8076D}" type="slidenum">
              <a:rPr lang="de-DE" noProof="0" smtClean="0"/>
              <a:pPr/>
              <a:t>‹Nr.›</a:t>
            </a:fld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13453943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gray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 bwMode="gray">
          <a:xfrm>
            <a:off x="345600" y="609450"/>
            <a:ext cx="7574438" cy="803326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 noProof="0" dirty="0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 bwMode="gray">
          <a:xfrm>
            <a:off x="358775" y="1538753"/>
            <a:ext cx="8426450" cy="495094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DE" noProof="0" dirty="0"/>
              <a:t>Textmasterformat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Ebene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 bwMode="gray">
          <a:xfrm>
            <a:off x="1864557" y="6489701"/>
            <a:ext cx="6055481" cy="27475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l">
              <a:defRPr sz="700" b="0">
                <a:solidFill>
                  <a:schemeClr val="accent1"/>
                </a:solidFill>
                <a:latin typeface="+mj-lt"/>
              </a:defRPr>
            </a:lvl1pPr>
          </a:lstStyle>
          <a:p>
            <a:r>
              <a:rPr lang="de-DE" noProof="0" smtClean="0"/>
              <a:t>| THT-Bestückung – Automatisierungstechnologien | Claus Riedl AY-EPT1</a:t>
            </a:r>
            <a:endParaRPr lang="de-DE" noProof="0" dirty="0"/>
          </a:p>
        </p:txBody>
      </p:sp>
      <p:sp>
        <p:nvSpPr>
          <p:cNvPr id="9" name="Rechteck 6"/>
          <p:cNvSpPr/>
          <p:nvPr/>
        </p:nvSpPr>
        <p:spPr bwMode="gray">
          <a:xfrm>
            <a:off x="358775" y="6489700"/>
            <a:ext cx="1656942" cy="2747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l"/>
            <a:r>
              <a:rPr lang="de-DE" sz="700" spc="10" baseline="0" noProof="0" dirty="0">
                <a:solidFill>
                  <a:schemeClr val="accent1"/>
                </a:solidFill>
                <a:latin typeface="+mj-lt"/>
              </a:rPr>
              <a:t>© Heidelberger Druckmaschinen AG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496436" y="6489700"/>
            <a:ext cx="288788" cy="27475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r">
              <a:defRPr sz="800">
                <a:solidFill>
                  <a:schemeClr val="tx1"/>
                </a:solidFill>
                <a:latin typeface="+mn-lt"/>
              </a:defRPr>
            </a:lvl1pPr>
          </a:lstStyle>
          <a:p>
            <a:fld id="{313BB417-B4E0-4147-AADE-DEEA67B8076D}" type="slidenum">
              <a:rPr lang="de-DE" noProof="0" smtClean="0"/>
              <a:pPr/>
              <a:t>‹Nr.›</a:t>
            </a:fld>
            <a:endParaRPr lang="de-DE" noProof="0" dirty="0"/>
          </a:p>
        </p:txBody>
      </p:sp>
      <p:pic>
        <p:nvPicPr>
          <p:cNvPr id="10" name="Bild 9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98552" y="40144"/>
            <a:ext cx="1209952" cy="118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54994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49" r:id="rId2"/>
    <p:sldLayoutId id="2147483683" r:id="rId3"/>
    <p:sldLayoutId id="2147483682" r:id="rId4"/>
    <p:sldLayoutId id="2147483671" r:id="rId5"/>
    <p:sldLayoutId id="2147483678" r:id="rId6"/>
    <p:sldLayoutId id="2147483679" r:id="rId7"/>
    <p:sldLayoutId id="2147483680" r:id="rId8"/>
    <p:sldLayoutId id="2147483681" r:id="rId9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2400" kern="1200" spc="-40" baseline="0">
          <a:solidFill>
            <a:srgbClr val="004178"/>
          </a:solidFill>
          <a:latin typeface="+mn-lt"/>
          <a:ea typeface="+mj-ea"/>
          <a:cs typeface="+mj-cs"/>
        </a:defRPr>
      </a:lvl1pPr>
    </p:titleStyle>
    <p:bodyStyle>
      <a:lvl1pPr marL="266700" indent="-266700" algn="l" defTabSz="914400" rtl="0" eaLnBrk="1" latinLnBrk="0" hangingPunct="1">
        <a:lnSpc>
          <a:spcPct val="110000"/>
        </a:lnSpc>
        <a:spcBef>
          <a:spcPts val="0"/>
        </a:spcBef>
        <a:buClr>
          <a:schemeClr val="accent1"/>
        </a:buClr>
        <a:buSzPct val="100000"/>
        <a:buFont typeface="Wingdings" panose="05000000000000000000" pitchFamily="2" charset="2"/>
        <a:buChar char=""/>
        <a:defRPr sz="16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541338" indent="-274638" algn="l" defTabSz="914400" rtl="0" eaLnBrk="1" latinLnBrk="0" hangingPunct="1">
        <a:lnSpc>
          <a:spcPct val="110000"/>
        </a:lnSpc>
        <a:spcBef>
          <a:spcPts val="0"/>
        </a:spcBef>
        <a:buClr>
          <a:schemeClr val="accent1"/>
        </a:buClr>
        <a:buFont typeface="Wingdings" panose="05000000000000000000" pitchFamily="2" charset="2"/>
        <a:buChar char=""/>
        <a:defRPr sz="16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808038" indent="-266700" algn="l" defTabSz="914400" rtl="0" eaLnBrk="1" latinLnBrk="0" hangingPunct="1">
        <a:lnSpc>
          <a:spcPct val="110000"/>
        </a:lnSpc>
        <a:spcBef>
          <a:spcPts val="0"/>
        </a:spcBef>
        <a:buClr>
          <a:schemeClr val="accent1"/>
        </a:buClr>
        <a:buFont typeface="Wingdings" panose="05000000000000000000" pitchFamily="2" charset="2"/>
        <a:buChar char=""/>
        <a:defRPr sz="16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74738" indent="-266700" algn="l" defTabSz="914400" rtl="0" eaLnBrk="1" latinLnBrk="0" hangingPunct="1">
        <a:lnSpc>
          <a:spcPct val="110000"/>
        </a:lnSpc>
        <a:spcBef>
          <a:spcPts val="0"/>
        </a:spcBef>
        <a:buClr>
          <a:schemeClr val="accent1"/>
        </a:buClr>
        <a:buFont typeface="Wingdings" panose="05000000000000000000" pitchFamily="2" charset="2"/>
        <a:buChar char="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41438" indent="-266700" algn="l" defTabSz="914400" rtl="0" eaLnBrk="1" latinLnBrk="0" hangingPunct="1">
        <a:lnSpc>
          <a:spcPct val="110000"/>
        </a:lnSpc>
        <a:spcBef>
          <a:spcPts val="0"/>
        </a:spcBef>
        <a:buClr>
          <a:schemeClr val="accent1"/>
        </a:buClr>
        <a:buFont typeface="Wingdings" panose="05000000000000000000" pitchFamily="2" charset="2"/>
        <a:buChar char="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18.png"/><Relationship Id="rId18" Type="http://schemas.openxmlformats.org/officeDocument/2006/relationships/image" Target="../media/image23.png"/><Relationship Id="rId3" Type="http://schemas.openxmlformats.org/officeDocument/2006/relationships/image" Target="../media/image8.png"/><Relationship Id="rId21" Type="http://schemas.openxmlformats.org/officeDocument/2006/relationships/image" Target="../media/image26.png"/><Relationship Id="rId7" Type="http://schemas.openxmlformats.org/officeDocument/2006/relationships/image" Target="../media/image12.png"/><Relationship Id="rId12" Type="http://schemas.openxmlformats.org/officeDocument/2006/relationships/image" Target="../media/image17.png"/><Relationship Id="rId17" Type="http://schemas.openxmlformats.org/officeDocument/2006/relationships/image" Target="../media/image22.png"/><Relationship Id="rId2" Type="http://schemas.openxmlformats.org/officeDocument/2006/relationships/image" Target="../media/image7.png"/><Relationship Id="rId16" Type="http://schemas.openxmlformats.org/officeDocument/2006/relationships/image" Target="../media/image21.png"/><Relationship Id="rId20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11" Type="http://schemas.openxmlformats.org/officeDocument/2006/relationships/image" Target="../media/image16.png"/><Relationship Id="rId5" Type="http://schemas.openxmlformats.org/officeDocument/2006/relationships/image" Target="../media/image10.png"/><Relationship Id="rId15" Type="http://schemas.openxmlformats.org/officeDocument/2006/relationships/image" Target="../media/image20.png"/><Relationship Id="rId10" Type="http://schemas.openxmlformats.org/officeDocument/2006/relationships/image" Target="../media/image15.png"/><Relationship Id="rId19" Type="http://schemas.openxmlformats.org/officeDocument/2006/relationships/image" Target="../media/image24.png"/><Relationship Id="rId4" Type="http://schemas.openxmlformats.org/officeDocument/2006/relationships/image" Target="../media/image9.png"/><Relationship Id="rId9" Type="http://schemas.openxmlformats.org/officeDocument/2006/relationships/image" Target="../media/image14.png"/><Relationship Id="rId14" Type="http://schemas.openxmlformats.org/officeDocument/2006/relationships/image" Target="../media/image1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7" Type="http://schemas.openxmlformats.org/officeDocument/2006/relationships/image" Target="../media/image32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3" Type="http://schemas.openxmlformats.org/officeDocument/2006/relationships/image" Target="../media/image34.png"/><Relationship Id="rId7" Type="http://schemas.openxmlformats.org/officeDocument/2006/relationships/image" Target="../media/image38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10" Type="http://schemas.openxmlformats.org/officeDocument/2006/relationships/image" Target="../media/image41.png"/><Relationship Id="rId4" Type="http://schemas.openxmlformats.org/officeDocument/2006/relationships/image" Target="../media/image35.png"/><Relationship Id="rId9" Type="http://schemas.openxmlformats.org/officeDocument/2006/relationships/image" Target="../media/image40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de-DE" dirty="0" err="1" smtClean="0"/>
              <a:t>Erfa</a:t>
            </a:r>
            <a:r>
              <a:rPr lang="de-DE" dirty="0" smtClean="0"/>
              <a:t>-Kreis-Treffen </a:t>
            </a:r>
            <a:r>
              <a:rPr lang="de-DE" dirty="0"/>
              <a:t>am 15. November </a:t>
            </a:r>
            <a:r>
              <a:rPr lang="de-DE" dirty="0" smtClean="0"/>
              <a:t>2016</a:t>
            </a:r>
            <a:endParaRPr lang="de-DE" noProof="0" dirty="0"/>
          </a:p>
        </p:txBody>
      </p:sp>
      <p:sp>
        <p:nvSpPr>
          <p:cNvPr id="4" name="Titel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b="1" dirty="0" smtClean="0"/>
              <a:t>THT-Bestückung </a:t>
            </a:r>
            <a:r>
              <a:rPr lang="de-DE" b="1" dirty="0"/>
              <a:t>– Automatisierungstechnologien </a:t>
            </a:r>
            <a:endParaRPr lang="de-DE" noProof="0" dirty="0"/>
          </a:p>
        </p:txBody>
      </p:sp>
      <p:sp>
        <p:nvSpPr>
          <p:cNvPr id="5" name="Untertitel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noProof="0" dirty="0"/>
              <a:t>Veranstaltung</a:t>
            </a: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2348880"/>
            <a:ext cx="8448450" cy="35280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99490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8"/>
          </p:nvPr>
        </p:nvSpPr>
        <p:spPr>
          <a:xfrm>
            <a:off x="358774" y="1537200"/>
            <a:ext cx="8245674" cy="4952500"/>
          </a:xfrm>
        </p:spPr>
        <p:txBody>
          <a:bodyPr/>
          <a:lstStyle/>
          <a:p>
            <a:pPr marL="0" indent="0" algn="ctr">
              <a:buNone/>
            </a:pPr>
            <a:r>
              <a:rPr lang="de-DE" sz="2000" dirty="0" smtClean="0"/>
              <a:t>Vielen Dank für Ihre Aufmerksamkeit!</a:t>
            </a:r>
          </a:p>
          <a:p>
            <a:pPr marL="0" indent="0" algn="ctr">
              <a:buNone/>
            </a:pPr>
            <a:endParaRPr lang="de-DE" sz="2000" dirty="0"/>
          </a:p>
          <a:p>
            <a:pPr marL="0" indent="0" algn="ctr">
              <a:buNone/>
            </a:pPr>
            <a:endParaRPr lang="de-DE" sz="2000" dirty="0" smtClean="0"/>
          </a:p>
          <a:p>
            <a:pPr marL="0" indent="0" algn="ctr">
              <a:buNone/>
            </a:pPr>
            <a:endParaRPr lang="de-DE" sz="2000" dirty="0"/>
          </a:p>
          <a:p>
            <a:pPr marL="0" indent="0" algn="ctr">
              <a:buNone/>
            </a:pPr>
            <a:endParaRPr lang="de-DE" sz="2000" dirty="0"/>
          </a:p>
          <a:p>
            <a:pPr marL="0" indent="0" algn="ctr">
              <a:buNone/>
            </a:pPr>
            <a:r>
              <a:rPr lang="de-DE" sz="2000" dirty="0" smtClean="0"/>
              <a:t>Fragen</a:t>
            </a:r>
          </a:p>
          <a:p>
            <a:pPr marL="0" indent="0" algn="ctr">
              <a:buNone/>
            </a:pPr>
            <a:endParaRPr lang="de-DE" sz="2000" dirty="0"/>
          </a:p>
          <a:p>
            <a:pPr marL="0" indent="0" algn="ctr">
              <a:buNone/>
            </a:pPr>
            <a:r>
              <a:rPr lang="de-DE" sz="2000" dirty="0" smtClean="0"/>
              <a:t>und</a:t>
            </a:r>
          </a:p>
          <a:p>
            <a:pPr marL="0" indent="0" algn="ctr">
              <a:buNone/>
            </a:pPr>
            <a:endParaRPr lang="de-DE" sz="2000" dirty="0"/>
          </a:p>
          <a:p>
            <a:pPr marL="0" indent="0" algn="ctr">
              <a:buNone/>
            </a:pPr>
            <a:r>
              <a:rPr lang="de-DE" sz="2000" dirty="0" smtClean="0"/>
              <a:t>Diskussion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345600" y="609450"/>
            <a:ext cx="7869738" cy="803326"/>
          </a:xfrm>
        </p:spPr>
        <p:txBody>
          <a:bodyPr/>
          <a:lstStyle/>
          <a:p>
            <a:r>
              <a:rPr lang="de-DE" dirty="0" smtClean="0"/>
              <a:t>8. Diskussion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 smtClean="0"/>
              <a:t>| THT-Bestückung – Automatisierungstechnologien | Claus Riedl AY-EPT1</a:t>
            </a:r>
            <a:endParaRPr lang="de-DE" dirty="0"/>
          </a:p>
        </p:txBody>
      </p:sp>
      <p:sp>
        <p:nvSpPr>
          <p:cNvPr id="16" name="Foliennummernplatzhalter 1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13BB417-B4E0-4147-AADE-DEEA67B8076D}" type="slidenum">
              <a:rPr lang="de-DE" smtClean="0"/>
              <a:pPr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51142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 dirty="0"/>
              <a:t>Agenda 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 smtClean="0"/>
              <a:t>| THT-Bestückung – Automatisierungstechnologien | Claus Riedl AY-EPT1</a:t>
            </a:r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13BB417-B4E0-4147-AADE-DEEA67B8076D}" type="slidenum">
              <a:rPr lang="de-DE" smtClean="0"/>
              <a:pPr/>
              <a:t>2</a:t>
            </a:fld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de-DE" dirty="0" smtClean="0"/>
              <a:t>Historie automatische THT-Bestückung bei der Heidelberger Druckmaschinen AG</a:t>
            </a:r>
            <a:endParaRPr lang="de-DE" dirty="0"/>
          </a:p>
          <a:p>
            <a:r>
              <a:rPr lang="de-DE" dirty="0"/>
              <a:t>Was können die heutigen THT-Automaten </a:t>
            </a:r>
            <a:r>
              <a:rPr lang="de-DE" dirty="0" smtClean="0"/>
              <a:t>verarbeiten?</a:t>
            </a:r>
            <a:endParaRPr lang="de-DE" dirty="0"/>
          </a:p>
          <a:p>
            <a:r>
              <a:rPr lang="de-DE" dirty="0" smtClean="0"/>
              <a:t>Anlagenhersteller</a:t>
            </a:r>
          </a:p>
          <a:p>
            <a:r>
              <a:rPr lang="de-DE" dirty="0" smtClean="0"/>
              <a:t>Bauelemente – Anlieferungszustände und Zuführmöglichkeiten</a:t>
            </a:r>
          </a:p>
          <a:p>
            <a:r>
              <a:rPr lang="de-DE" dirty="0" smtClean="0"/>
              <a:t>Bestückungs-/Bearbeitungs- und Hilfswerkzeuge </a:t>
            </a:r>
          </a:p>
          <a:p>
            <a:r>
              <a:rPr lang="de-DE" dirty="0" smtClean="0"/>
              <a:t>Design-Richtlinien für automatische THT-Bestückung</a:t>
            </a:r>
          </a:p>
          <a:p>
            <a:r>
              <a:rPr lang="de-DE" dirty="0" smtClean="0"/>
              <a:t>Anlagenauswahl</a:t>
            </a:r>
          </a:p>
          <a:p>
            <a:r>
              <a:rPr lang="de-DE" dirty="0" smtClean="0"/>
              <a:t>Diskussion</a:t>
            </a:r>
          </a:p>
          <a:p>
            <a:pPr marL="0" indent="0">
              <a:buNone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07278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8"/>
          </p:nvPr>
        </p:nvSpPr>
        <p:spPr>
          <a:xfrm>
            <a:off x="358774" y="1537200"/>
            <a:ext cx="4933306" cy="4952500"/>
          </a:xfrm>
        </p:spPr>
        <p:txBody>
          <a:bodyPr/>
          <a:lstStyle/>
          <a:p>
            <a:r>
              <a:rPr lang="de-DE" dirty="0" smtClean="0"/>
              <a:t>1986	Einstieg in die </a:t>
            </a:r>
            <a:r>
              <a:rPr lang="de-DE" dirty="0" err="1" smtClean="0"/>
              <a:t>autom</a:t>
            </a:r>
            <a:r>
              <a:rPr lang="de-DE" dirty="0" smtClean="0"/>
              <a:t>. THT-Bestückung</a:t>
            </a:r>
            <a:r>
              <a:rPr lang="de-DE" dirty="0"/>
              <a:t/>
            </a:r>
            <a:br>
              <a:rPr lang="de-DE" dirty="0"/>
            </a:br>
            <a:r>
              <a:rPr lang="de-DE" dirty="0" smtClean="0"/>
              <a:t> 	mit DIP-Automat von Universal für</a:t>
            </a:r>
            <a:br>
              <a:rPr lang="de-DE" dirty="0" smtClean="0"/>
            </a:br>
            <a:r>
              <a:rPr lang="de-DE" dirty="0" smtClean="0"/>
              <a:t> 	</a:t>
            </a:r>
            <a:r>
              <a:rPr lang="de-DE" sz="1400" dirty="0" smtClean="0"/>
              <a:t>300‘er und 600‘er DIL-</a:t>
            </a:r>
            <a:r>
              <a:rPr lang="de-DE" sz="1400" dirty="0" err="1" smtClean="0"/>
              <a:t>IC‘s</a:t>
            </a:r>
            <a:r>
              <a:rPr lang="de-DE" sz="1400" dirty="0" smtClean="0"/>
              <a:t>, von 4 bis 40 Pins</a:t>
            </a:r>
            <a:br>
              <a:rPr lang="de-DE" sz="1400" dirty="0" smtClean="0"/>
            </a:br>
            <a:endParaRPr lang="de-DE" sz="1000" dirty="0" smtClean="0"/>
          </a:p>
          <a:p>
            <a:r>
              <a:rPr lang="de-DE" dirty="0" smtClean="0"/>
              <a:t>1987	Erweiterung der </a:t>
            </a:r>
            <a:r>
              <a:rPr lang="de-DE" dirty="0" err="1" smtClean="0"/>
              <a:t>autom</a:t>
            </a:r>
            <a:r>
              <a:rPr lang="de-DE" dirty="0" smtClean="0"/>
              <a:t>. THT-Bestückung</a:t>
            </a:r>
          </a:p>
          <a:p>
            <a:pPr marL="0" indent="0">
              <a:buNone/>
            </a:pPr>
            <a:r>
              <a:rPr lang="de-DE" dirty="0"/>
              <a:t> </a:t>
            </a:r>
            <a:r>
              <a:rPr lang="de-DE" dirty="0" smtClean="0"/>
              <a:t>	mit VCD- und RAD- Automat von Universal</a:t>
            </a:r>
            <a:br>
              <a:rPr lang="de-DE" dirty="0" smtClean="0"/>
            </a:br>
            <a:r>
              <a:rPr lang="de-DE" dirty="0" smtClean="0"/>
              <a:t> 	</a:t>
            </a:r>
            <a:r>
              <a:rPr lang="de-DE" sz="1400" dirty="0" smtClean="0"/>
              <a:t>VCD mit Sequenzer und 180 BE-Feeder, RM 3-8</a:t>
            </a:r>
            <a:br>
              <a:rPr lang="de-DE" sz="1400" dirty="0" smtClean="0"/>
            </a:br>
            <a:r>
              <a:rPr lang="de-DE" dirty="0" smtClean="0"/>
              <a:t> 	</a:t>
            </a:r>
            <a:r>
              <a:rPr lang="de-DE" sz="1400" dirty="0" smtClean="0"/>
              <a:t>RAD mit Sequenzer und 100 BE-Feeder, RM 1 u. 2</a:t>
            </a:r>
            <a:r>
              <a:rPr lang="de-DE" dirty="0" smtClean="0"/>
              <a:t/>
            </a:r>
            <a:br>
              <a:rPr lang="de-DE" dirty="0" smtClean="0"/>
            </a:br>
            <a:endParaRPr lang="de-DE" sz="1000" dirty="0" smtClean="0"/>
          </a:p>
          <a:p>
            <a:r>
              <a:rPr lang="de-DE" dirty="0" smtClean="0"/>
              <a:t>1989	Erweiterung, 2‘ter DIP- und VCD-Automat</a:t>
            </a:r>
            <a:br>
              <a:rPr lang="de-DE" dirty="0" smtClean="0"/>
            </a:br>
            <a:endParaRPr lang="de-DE" sz="1000" dirty="0" smtClean="0"/>
          </a:p>
          <a:p>
            <a:r>
              <a:rPr lang="de-DE" dirty="0" smtClean="0"/>
              <a:t>1990	Einstieg in die SMD-Technologie</a:t>
            </a:r>
            <a:br>
              <a:rPr lang="de-DE" dirty="0" smtClean="0"/>
            </a:br>
            <a:r>
              <a:rPr lang="de-DE" dirty="0" smtClean="0"/>
              <a:t>	</a:t>
            </a:r>
            <a:r>
              <a:rPr lang="de-DE" b="1" dirty="0" smtClean="0">
                <a:solidFill>
                  <a:schemeClr val="accent2"/>
                </a:solidFill>
              </a:rPr>
              <a:t>=&gt; THT-Technologie stirbt aus! &lt;=</a:t>
            </a:r>
            <a:br>
              <a:rPr lang="de-DE" b="1" dirty="0" smtClean="0">
                <a:solidFill>
                  <a:schemeClr val="accent2"/>
                </a:solidFill>
              </a:rPr>
            </a:br>
            <a:endParaRPr lang="de-DE" sz="1000" b="1" dirty="0" smtClean="0">
              <a:solidFill>
                <a:schemeClr val="accent2"/>
              </a:solidFill>
            </a:endParaRPr>
          </a:p>
          <a:p>
            <a:r>
              <a:rPr lang="de-DE" dirty="0" smtClean="0"/>
              <a:t>1991	Umbau des älteren VCD-Automaten für </a:t>
            </a:r>
            <a:br>
              <a:rPr lang="de-DE" dirty="0" smtClean="0"/>
            </a:br>
            <a:r>
              <a:rPr lang="de-DE" dirty="0" smtClean="0"/>
              <a:t> 	stärkere Drahtdurchmesser bis 1,3 mm</a:t>
            </a:r>
            <a:br>
              <a:rPr lang="de-DE" dirty="0" smtClean="0"/>
            </a:br>
            <a:endParaRPr lang="de-DE" sz="1000" dirty="0" smtClean="0"/>
          </a:p>
          <a:p>
            <a:r>
              <a:rPr lang="de-DE" dirty="0" smtClean="0"/>
              <a:t>2008	</a:t>
            </a:r>
            <a:r>
              <a:rPr lang="de-DE" b="1" dirty="0" smtClean="0"/>
              <a:t>Einstellung</a:t>
            </a:r>
            <a:r>
              <a:rPr lang="de-DE" dirty="0" smtClean="0"/>
              <a:t> der </a:t>
            </a:r>
            <a:r>
              <a:rPr lang="de-DE" dirty="0" err="1" smtClean="0"/>
              <a:t>autom</a:t>
            </a:r>
            <a:r>
              <a:rPr lang="de-DE" dirty="0" smtClean="0"/>
              <a:t>. THT-Bestückung</a:t>
            </a:r>
            <a:br>
              <a:rPr lang="de-DE" dirty="0" smtClean="0"/>
            </a:br>
            <a:r>
              <a:rPr lang="de-DE" dirty="0" smtClean="0"/>
              <a:t>	Einführung der MTM-Methode </a:t>
            </a:r>
            <a:endParaRPr lang="de-DE" dirty="0"/>
          </a:p>
          <a:p>
            <a:pPr marL="0" indent="0">
              <a:buNone/>
            </a:pPr>
            <a:r>
              <a:rPr lang="de-DE" dirty="0" smtClean="0"/>
              <a:t> </a:t>
            </a:r>
            <a:r>
              <a:rPr lang="de-DE" dirty="0" smtClean="0">
                <a:solidFill>
                  <a:schemeClr val="accent2"/>
                </a:solidFill>
              </a:rPr>
              <a:t>=&gt; Die Automaten waren sehr wartungsintensiv &lt;=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1. Historie </a:t>
            </a:r>
            <a:r>
              <a:rPr lang="de-DE" dirty="0"/>
              <a:t>automatische </a:t>
            </a:r>
            <a:r>
              <a:rPr lang="de-DE" dirty="0" smtClean="0"/>
              <a:t>THT-Bestückung bei HDM </a:t>
            </a:r>
            <a:br>
              <a:rPr lang="de-DE" dirty="0" smtClean="0"/>
            </a:b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 dirty="0" smtClean="0"/>
              <a:t>| THT-Bestückung – Automatisierungstechnologien | Claus Riedl AY-EPT1</a:t>
            </a:r>
            <a:endParaRPr lang="de-DE" dirty="0"/>
          </a:p>
        </p:txBody>
      </p:sp>
      <p:sp>
        <p:nvSpPr>
          <p:cNvPr id="16" name="Foliennummernplatzhalter 1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13BB417-B4E0-4147-AADE-DEEA67B8076D}" type="slidenum">
              <a:rPr lang="de-DE" smtClean="0"/>
              <a:pPr/>
              <a:t>3</a:t>
            </a:fld>
            <a:endParaRPr lang="de-DE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22431" y="1568797"/>
            <a:ext cx="2148751" cy="1680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22431" y="4903827"/>
            <a:ext cx="2148750" cy="15114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22431" y="3292214"/>
            <a:ext cx="2148750" cy="1504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64615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8"/>
          </p:nvPr>
        </p:nvSpPr>
        <p:spPr>
          <a:xfrm>
            <a:off x="358774" y="1537200"/>
            <a:ext cx="5284796" cy="4392130"/>
          </a:xfrm>
        </p:spPr>
        <p:txBody>
          <a:bodyPr/>
          <a:lstStyle/>
          <a:p>
            <a:r>
              <a:rPr lang="de-DE" u="sng" dirty="0" smtClean="0"/>
              <a:t>THT-Bauelemente in unterschiedlicher Ausführung: </a:t>
            </a:r>
            <a:r>
              <a:rPr lang="de-DE" dirty="0" smtClean="0"/>
              <a:t>Widerstände, Kondensatoren, DILs, Spulen, Relais, Dioden, Transistoren, Varistoren, LEDs, Leistungs-halbleiter, Stecker, Trafos, Batterien, Schalter, </a:t>
            </a:r>
            <a:br>
              <a:rPr lang="de-DE" dirty="0" smtClean="0"/>
            </a:br>
            <a:r>
              <a:rPr lang="de-DE" dirty="0" smtClean="0"/>
              <a:t>Sicherungen im Halter, Displays, Segmentanzeigen, Formteile, Schirmkappen, Kühlkörper, Press-In-Teile, </a:t>
            </a:r>
            <a:r>
              <a:rPr lang="de-DE" dirty="0" err="1" smtClean="0"/>
              <a:t>Potis</a:t>
            </a:r>
            <a:r>
              <a:rPr lang="de-DE" dirty="0" smtClean="0"/>
              <a:t> und viele mehr.</a:t>
            </a:r>
            <a:br>
              <a:rPr lang="de-DE" dirty="0" smtClean="0"/>
            </a:br>
            <a:endParaRPr lang="de-DE" dirty="0" smtClean="0"/>
          </a:p>
          <a:p>
            <a:r>
              <a:rPr lang="de-DE" i="1" u="sng" dirty="0" smtClean="0"/>
              <a:t>Dispenseinheiten für unterschiedliche Medien:</a:t>
            </a:r>
            <a:br>
              <a:rPr lang="de-DE" i="1" u="sng" dirty="0" smtClean="0"/>
            </a:br>
            <a:r>
              <a:rPr lang="de-DE" i="1" dirty="0" smtClean="0"/>
              <a:t>Lotpasten, Kleber verschiedenster Arten und Anwendungen, Dichtstoffe, Vergussmedien,  Öl-/ Schmierstoffe, …</a:t>
            </a:r>
            <a:br>
              <a:rPr lang="de-DE" i="1" dirty="0" smtClean="0"/>
            </a:br>
            <a:endParaRPr lang="de-DE" i="1" dirty="0" smtClean="0"/>
          </a:p>
          <a:p>
            <a:r>
              <a:rPr lang="de-DE" i="1" u="sng" dirty="0" smtClean="0"/>
              <a:t>Montagetätigkeiten wie:</a:t>
            </a:r>
            <a:br>
              <a:rPr lang="de-DE" i="1" u="sng" dirty="0" smtClean="0"/>
            </a:br>
            <a:r>
              <a:rPr lang="de-DE" i="1" dirty="0" smtClean="0"/>
              <a:t>Konfektionierung von Werkstücken, Gehäusen von elektronische Baugruppen, Stanz- oder Nutzentrenn-tätigkeiten, kraftfreies/krafthaltiges Fügen, …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2. Was </a:t>
            </a:r>
            <a:r>
              <a:rPr lang="de-DE" dirty="0"/>
              <a:t>können die heutigen THT-Automaten </a:t>
            </a:r>
            <a:r>
              <a:rPr lang="de-DE" dirty="0" smtClean="0"/>
              <a:t>verarbeiten?</a:t>
            </a:r>
            <a:br>
              <a:rPr lang="de-DE" dirty="0" smtClean="0"/>
            </a:b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 smtClean="0"/>
              <a:t>| THT-Bestückung – Automatisierungstechnologien | Claus Riedl AY-EPT1</a:t>
            </a:r>
            <a:endParaRPr lang="de-DE" dirty="0"/>
          </a:p>
        </p:txBody>
      </p:sp>
      <p:sp>
        <p:nvSpPr>
          <p:cNvPr id="16" name="Foliennummernplatzhalter 1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13BB417-B4E0-4147-AADE-DEEA67B8076D}" type="slidenum">
              <a:rPr lang="de-DE" smtClean="0"/>
              <a:pPr/>
              <a:t>4</a:t>
            </a:fld>
            <a:endParaRPr lang="de-DE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72462" y="1571612"/>
            <a:ext cx="574830" cy="476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29388" y="2143116"/>
            <a:ext cx="379659" cy="420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7204" r="17372" b="57143"/>
          <a:stretch>
            <a:fillRect/>
          </a:stretch>
        </p:blipFill>
        <p:spPr bwMode="auto">
          <a:xfrm>
            <a:off x="8143900" y="2071678"/>
            <a:ext cx="428629" cy="4286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768" y="2500306"/>
            <a:ext cx="913190" cy="669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00826" y="3429000"/>
            <a:ext cx="642942" cy="326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5189"/>
          <a:stretch>
            <a:fillRect/>
          </a:stretch>
        </p:blipFill>
        <p:spPr bwMode="auto">
          <a:xfrm>
            <a:off x="7358082" y="1643050"/>
            <a:ext cx="369370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9480519">
            <a:off x="6494634" y="1644978"/>
            <a:ext cx="637351" cy="428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58214" y="3214686"/>
            <a:ext cx="461100" cy="214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58214" y="3643314"/>
            <a:ext cx="428628" cy="4322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00826" y="3857628"/>
            <a:ext cx="714380" cy="5042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72396" y="3429000"/>
            <a:ext cx="768408" cy="7477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29388" y="3071810"/>
            <a:ext cx="689332" cy="347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00826" y="2571744"/>
            <a:ext cx="509588" cy="4897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7" name="Picture 13"/>
          <p:cNvPicPr>
            <a:picLocks noChangeAspect="1" noChangeArrowheads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227181">
            <a:off x="8072462" y="2643182"/>
            <a:ext cx="776286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8" name="Picture 14"/>
          <p:cNvPicPr>
            <a:picLocks noChangeAspect="1" noChangeArrowheads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00958" y="2071678"/>
            <a:ext cx="39052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3" name="Picture 4"/>
          <p:cNvPicPr>
            <a:picLocks noChangeAspect="1" noChangeArrowheads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49152"/>
          <a:stretch>
            <a:fillRect/>
          </a:stretch>
        </p:blipFill>
        <p:spPr bwMode="auto">
          <a:xfrm>
            <a:off x="7000892" y="2000240"/>
            <a:ext cx="428628" cy="500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9" name="Picture 15"/>
          <p:cNvPicPr>
            <a:picLocks noChangeAspect="1" noChangeArrowheads="1"/>
          </p:cNvPicPr>
          <p:nvPr/>
        </p:nvPicPr>
        <p:blipFill>
          <a:blip r:embed="rId1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86644" y="3571876"/>
            <a:ext cx="269946" cy="27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1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15272" y="3071810"/>
            <a:ext cx="37944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41" name="Picture 17"/>
          <p:cNvPicPr>
            <a:picLocks noChangeAspect="1" noChangeArrowheads="1"/>
          </p:cNvPicPr>
          <p:nvPr/>
        </p:nvPicPr>
        <p:blipFill>
          <a:blip r:embed="rId2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86644" y="3143248"/>
            <a:ext cx="357188" cy="327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9" name="Inhaltsplatzhalter 1"/>
          <p:cNvSpPr txBox="1">
            <a:spLocks/>
          </p:cNvSpPr>
          <p:nvPr/>
        </p:nvSpPr>
        <p:spPr bwMode="gray">
          <a:xfrm>
            <a:off x="357158" y="6215082"/>
            <a:ext cx="6929486" cy="39162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marL="266700" marR="0" lvl="0" indent="-2667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Wingdings" panose="05000000000000000000" pitchFamily="2" charset="2"/>
              <a:buNone/>
              <a:tabLst/>
              <a:defRPr/>
            </a:pPr>
            <a:r>
              <a:rPr kumimoji="0" lang="de-DE" sz="1600" b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Kombinationen unterschiedlicher Verarbeitungsmethoden möglich.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08371" y="3709988"/>
            <a:ext cx="383725" cy="13116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51142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8"/>
          </p:nvPr>
        </p:nvSpPr>
        <p:spPr>
          <a:xfrm>
            <a:off x="344524" y="3420808"/>
            <a:ext cx="4011452" cy="3320560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de-DE" dirty="0" smtClean="0"/>
              <a:t>OSAI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de-DE" dirty="0" smtClean="0"/>
              <a:t>IPTE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de-DE" dirty="0" smtClean="0"/>
              <a:t>JUKI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de-DE" dirty="0" err="1"/>
              <a:t>Cencorp</a:t>
            </a:r>
            <a:endParaRPr lang="de-DE" dirty="0"/>
          </a:p>
          <a:p>
            <a:pPr>
              <a:buFont typeface="Arial" panose="020B0604020202020204" pitchFamily="34" charset="0"/>
              <a:buChar char="•"/>
            </a:pPr>
            <a:r>
              <a:rPr lang="de-DE" dirty="0"/>
              <a:t>Fuji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de-DE" dirty="0" smtClean="0"/>
              <a:t>Panasonic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de-DE" dirty="0" smtClean="0"/>
              <a:t>…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de-DE" dirty="0" smtClean="0"/>
              <a:t>…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de-DE" dirty="0" smtClean="0"/>
              <a:t>…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de-DE" dirty="0" smtClean="0"/>
              <a:t>…</a:t>
            </a:r>
          </a:p>
          <a:p>
            <a:pPr marL="0" indent="0">
              <a:buNone/>
            </a:pPr>
            <a:r>
              <a:rPr lang="de-DE" dirty="0" smtClean="0"/>
              <a:t>und viele andere Sonderanlagenhersteller</a:t>
            </a:r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3. Anlagenhersteller</a:t>
            </a:r>
            <a:br>
              <a:rPr lang="de-DE" dirty="0" smtClean="0"/>
            </a:b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 smtClean="0"/>
              <a:t>| THT-Bestückung – Automatisierungstechnologien | Claus Riedl AY-EPT1</a:t>
            </a:r>
            <a:endParaRPr lang="de-DE" dirty="0"/>
          </a:p>
        </p:txBody>
      </p:sp>
      <p:sp>
        <p:nvSpPr>
          <p:cNvPr id="16" name="Foliennummernplatzhalter 1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13BB417-B4E0-4147-AADE-DEEA67B8076D}" type="slidenum">
              <a:rPr lang="de-DE" smtClean="0"/>
              <a:pPr/>
              <a:t>5</a:t>
            </a:fld>
            <a:endParaRPr lang="de-DE"/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1722" t="24200" r="10991" b="2448"/>
          <a:stretch/>
        </p:blipFill>
        <p:spPr bwMode="auto">
          <a:xfrm>
            <a:off x="6500826" y="1428736"/>
            <a:ext cx="1762982" cy="18208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57356" y="3786190"/>
            <a:ext cx="2096588" cy="17038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5199" b="4300"/>
          <a:stretch/>
        </p:blipFill>
        <p:spPr bwMode="auto">
          <a:xfrm>
            <a:off x="4572000" y="785794"/>
            <a:ext cx="1662507" cy="15170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29388" y="3286124"/>
            <a:ext cx="1966942" cy="20658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00166" y="1500174"/>
            <a:ext cx="2543175" cy="203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9124" y="4643446"/>
            <a:ext cx="1948490" cy="1716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30399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14830" y="1958222"/>
            <a:ext cx="1042988" cy="6135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Inhaltsplatzhalter 1"/>
          <p:cNvSpPr>
            <a:spLocks noGrp="1"/>
          </p:cNvSpPr>
          <p:nvPr>
            <p:ph sz="quarter" idx="18"/>
          </p:nvPr>
        </p:nvSpPr>
        <p:spPr>
          <a:xfrm>
            <a:off x="358774" y="1537200"/>
            <a:ext cx="3856036" cy="4952500"/>
          </a:xfrm>
        </p:spPr>
        <p:txBody>
          <a:bodyPr/>
          <a:lstStyle/>
          <a:p>
            <a:r>
              <a:rPr lang="de-DE" dirty="0" smtClean="0"/>
              <a:t>Gegurtete Bauelemente (axial, radial) </a:t>
            </a:r>
            <a:r>
              <a:rPr lang="de-DE" i="1" dirty="0" smtClean="0"/>
              <a:t/>
            </a:r>
            <a:br>
              <a:rPr lang="de-DE" i="1" dirty="0" smtClean="0"/>
            </a:br>
            <a:endParaRPr lang="de-DE" i="1" dirty="0" smtClean="0"/>
          </a:p>
          <a:p>
            <a:r>
              <a:rPr lang="de-DE" dirty="0" smtClean="0"/>
              <a:t>BE in Blister Tape</a:t>
            </a:r>
            <a:r>
              <a:rPr lang="de-DE" i="1" dirty="0" smtClean="0"/>
              <a:t/>
            </a:r>
            <a:br>
              <a:rPr lang="de-DE" i="1" dirty="0" smtClean="0"/>
            </a:br>
            <a:endParaRPr lang="de-DE" i="1" dirty="0" smtClean="0"/>
          </a:p>
          <a:p>
            <a:r>
              <a:rPr lang="de-DE" dirty="0" smtClean="0"/>
              <a:t>BE in Stangenmagazinen aus Kunststoff</a:t>
            </a:r>
            <a:r>
              <a:rPr lang="de-DE" i="1" dirty="0" smtClean="0"/>
              <a:t/>
            </a:r>
            <a:br>
              <a:rPr lang="de-DE" i="1" dirty="0" smtClean="0"/>
            </a:br>
            <a:endParaRPr lang="de-DE" i="1" dirty="0" smtClean="0"/>
          </a:p>
          <a:p>
            <a:r>
              <a:rPr lang="de-DE" dirty="0" smtClean="0"/>
              <a:t>Zuführung von vorgestanzten Bauteilen im Stanzband oder Folie</a:t>
            </a:r>
            <a:br>
              <a:rPr lang="de-DE" dirty="0" smtClean="0"/>
            </a:br>
            <a:endParaRPr lang="de-DE" dirty="0" smtClean="0"/>
          </a:p>
          <a:p>
            <a:r>
              <a:rPr lang="de-DE" dirty="0" smtClean="0"/>
              <a:t>Schüttgut</a:t>
            </a:r>
            <a:r>
              <a:rPr lang="de-DE" i="1" dirty="0" smtClean="0"/>
              <a:t/>
            </a:r>
            <a:br>
              <a:rPr lang="de-DE" i="1" dirty="0" smtClean="0"/>
            </a:br>
            <a:endParaRPr lang="de-DE" i="1" dirty="0" smtClean="0"/>
          </a:p>
          <a:p>
            <a:r>
              <a:rPr lang="de-DE" dirty="0" smtClean="0"/>
              <a:t>Mini-Tray (</a:t>
            </a:r>
            <a:r>
              <a:rPr lang="de-DE" dirty="0" err="1" smtClean="0"/>
              <a:t>Jedec</a:t>
            </a:r>
            <a:r>
              <a:rPr lang="de-DE" dirty="0" smtClean="0"/>
              <a:t> Tray)</a:t>
            </a:r>
            <a:br>
              <a:rPr lang="de-DE" dirty="0" smtClean="0"/>
            </a:br>
            <a:endParaRPr lang="de-DE" dirty="0" smtClean="0"/>
          </a:p>
          <a:p>
            <a:r>
              <a:rPr lang="de-DE" dirty="0" err="1" smtClean="0"/>
              <a:t>Blistertrays</a:t>
            </a:r>
            <a:r>
              <a:rPr lang="de-DE" dirty="0" smtClean="0"/>
              <a:t>, Kartonpaletten, Kunststoff- und Polystyrol-Paletten</a:t>
            </a:r>
            <a:endParaRPr lang="de-DE" i="1" dirty="0" smtClean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345600" y="609450"/>
            <a:ext cx="7869738" cy="803326"/>
          </a:xfrm>
        </p:spPr>
        <p:txBody>
          <a:bodyPr/>
          <a:lstStyle/>
          <a:p>
            <a:r>
              <a:rPr lang="de-DE" dirty="0" smtClean="0"/>
              <a:t>4. Bauelemente</a:t>
            </a:r>
            <a:br>
              <a:rPr lang="de-DE" dirty="0" smtClean="0"/>
            </a:br>
            <a:r>
              <a:rPr lang="de-DE" dirty="0" smtClean="0"/>
              <a:t>     Anlieferzustände und Zuführmöglichkeiten </a:t>
            </a:r>
            <a:br>
              <a:rPr lang="de-DE" dirty="0" smtClean="0"/>
            </a:br>
            <a:r>
              <a:rPr lang="de-DE" dirty="0" smtClean="0"/>
              <a:t/>
            </a:r>
            <a:br>
              <a:rPr lang="de-DE" dirty="0" smtClean="0"/>
            </a:b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 smtClean="0"/>
              <a:t>| THT-Bestückung – Automatisierungstechnologien | Claus Riedl AY-EPT1</a:t>
            </a:r>
            <a:endParaRPr lang="de-DE" dirty="0"/>
          </a:p>
        </p:txBody>
      </p:sp>
      <p:sp>
        <p:nvSpPr>
          <p:cNvPr id="16" name="Foliennummernplatzhalter 1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13BB417-B4E0-4147-AADE-DEEA67B8076D}" type="slidenum">
              <a:rPr lang="de-DE" smtClean="0"/>
              <a:pPr/>
              <a:t>6</a:t>
            </a:fld>
            <a:endParaRPr lang="de-DE"/>
          </a:p>
        </p:txBody>
      </p:sp>
      <p:pic>
        <p:nvPicPr>
          <p:cNvPr id="10" name="Picture 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8472227">
            <a:off x="4040316" y="1492909"/>
            <a:ext cx="933449" cy="3764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57075"/>
          <a:stretch>
            <a:fillRect/>
          </a:stretch>
        </p:blipFill>
        <p:spPr bwMode="auto">
          <a:xfrm rot="5400000">
            <a:off x="4855372" y="1426357"/>
            <a:ext cx="500066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Inhaltsplatzhalter 1"/>
          <p:cNvSpPr txBox="1">
            <a:spLocks/>
          </p:cNvSpPr>
          <p:nvPr/>
        </p:nvSpPr>
        <p:spPr bwMode="gray">
          <a:xfrm>
            <a:off x="5572132" y="1548334"/>
            <a:ext cx="3320348" cy="49525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marL="266700" marR="0" lvl="0" indent="-2667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Wingdings" panose="05000000000000000000" pitchFamily="2" charset="2"/>
              <a:buChar char=""/>
              <a:tabLst/>
              <a:defRPr/>
            </a:pPr>
            <a:r>
              <a:rPr kumimoji="0" lang="de-DE" sz="1600" b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Axial-/Radialfeeder</a:t>
            </a:r>
            <a:br>
              <a:rPr kumimoji="0" lang="de-DE" sz="1600" b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endParaRPr kumimoji="0" lang="de-DE" sz="1600" b="0" u="none" strike="noStrike" kern="1200" cap="none" spc="0" normalizeH="0" baseline="0" noProof="0" dirty="0" smtClean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66700" marR="0" lvl="0" indent="-2667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Wingdings" panose="05000000000000000000" pitchFamily="2" charset="2"/>
              <a:buChar char=""/>
              <a:tabLst/>
              <a:defRPr/>
            </a:pPr>
            <a:r>
              <a:rPr kumimoji="0" lang="de-DE" sz="1600" b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Tapereelfeeder</a:t>
            </a:r>
            <a:r>
              <a:rPr kumimoji="0" lang="de-DE" sz="1600" b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/>
            </a:r>
            <a:br>
              <a:rPr kumimoji="0" lang="de-DE" sz="1600" b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endParaRPr kumimoji="0" lang="de-DE" sz="1600" b="0" u="none" strike="noStrike" kern="1200" cap="none" spc="0" normalizeH="0" baseline="0" noProof="0" dirty="0" smtClean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66700" marR="0" lvl="0" indent="-2667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Wingdings" panose="05000000000000000000" pitchFamily="2" charset="2"/>
              <a:buChar char=""/>
              <a:tabLst/>
              <a:defRPr/>
            </a:pPr>
            <a:r>
              <a:rPr kumimoji="0" lang="de-DE" sz="1600" b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Stickfeeder mit Stangenmagazin</a:t>
            </a:r>
            <a:br>
              <a:rPr kumimoji="0" lang="de-DE" sz="1600" b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endParaRPr kumimoji="0" lang="de-DE" sz="1600" b="0" u="none" strike="noStrike" kern="1200" cap="none" spc="0" normalizeH="0" baseline="0" noProof="0" dirty="0" smtClean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66700" marR="0" lvl="0" indent="-2667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Wingdings" panose="05000000000000000000" pitchFamily="2" charset="2"/>
              <a:buChar char=""/>
              <a:tabLst/>
              <a:defRPr/>
            </a:pPr>
            <a:endParaRPr lang="de-DE" sz="1600" dirty="0" smtClean="0">
              <a:solidFill>
                <a:schemeClr val="accent1"/>
              </a:solidFill>
            </a:endParaRPr>
          </a:p>
          <a:p>
            <a:pPr marL="266700" marR="0" lvl="0" indent="-2667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Wingdings" panose="05000000000000000000" pitchFamily="2" charset="2"/>
              <a:buChar char=""/>
              <a:tabLst/>
              <a:defRPr/>
            </a:pPr>
            <a:r>
              <a:rPr kumimoji="0" lang="de-DE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Coilfeeder</a:t>
            </a: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mit </a:t>
            </a:r>
            <a:r>
              <a:rPr lang="de-DE" sz="1600" dirty="0" smtClean="0"/>
              <a:t>Ausstanzen und/ oder Formen von Metallteilen</a:t>
            </a: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/>
            </a:r>
            <a:b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endParaRPr kumimoji="0" lang="de-DE" sz="1600" b="0" i="0" u="none" strike="noStrike" kern="1200" cap="none" spc="0" normalizeH="0" baseline="0" noProof="0" dirty="0" smtClean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66700" marR="0" lvl="0" indent="-2667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Wingdings" panose="05000000000000000000" pitchFamily="2" charset="2"/>
              <a:buChar char=""/>
              <a:tabLst/>
              <a:defRPr/>
            </a:pPr>
            <a:r>
              <a:rPr kumimoji="0" lang="de-DE" sz="1600" b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Bulkfeeder</a:t>
            </a:r>
            <a:br>
              <a:rPr kumimoji="0" lang="de-DE" sz="1600" b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endParaRPr kumimoji="0" lang="de-DE" sz="1600" b="0" u="none" strike="noStrike" kern="1200" cap="none" spc="0" normalizeH="0" baseline="0" noProof="0" dirty="0" smtClean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66700" marR="0" lvl="0" indent="-2667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Wingdings" panose="05000000000000000000" pitchFamily="2" charset="2"/>
              <a:buChar char="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Mini-</a:t>
            </a:r>
            <a:r>
              <a:rPr kumimoji="0" lang="de-DE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Trayfeeder</a:t>
            </a: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/>
            </a:r>
            <a:b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endParaRPr kumimoji="0" lang="de-DE" sz="1600" b="0" i="0" u="none" strike="noStrike" kern="1200" cap="none" spc="0" normalizeH="0" baseline="0" noProof="0" dirty="0" smtClean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66700" marR="0" lvl="0" indent="-2667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Wingdings" panose="05000000000000000000" pitchFamily="2" charset="2"/>
              <a:buChar char=""/>
              <a:tabLst/>
              <a:defRPr/>
            </a:pPr>
            <a:r>
              <a:rPr kumimoji="0" lang="de-DE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Trayfeeder</a:t>
            </a: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oder </a:t>
            </a:r>
            <a:b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de-DE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Multitrayfeeder</a:t>
            </a:r>
            <a:endParaRPr kumimoji="0" lang="de-DE" sz="1600" b="0" i="1" u="none" strike="noStrike" kern="1200" cap="none" spc="0" normalizeH="0" baseline="0" noProof="0" dirty="0" smtClean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04574" y="5357826"/>
            <a:ext cx="1067954" cy="1143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6248" y="4500570"/>
            <a:ext cx="1071570" cy="500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6248" y="3857628"/>
            <a:ext cx="1071570" cy="6000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" name="Picture 9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6248" y="3143248"/>
            <a:ext cx="1143008" cy="642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06758" y="2571744"/>
            <a:ext cx="1051060" cy="5572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23928" y="5072074"/>
            <a:ext cx="1662106" cy="904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551142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8"/>
          </p:nvPr>
        </p:nvSpPr>
        <p:spPr>
          <a:xfrm>
            <a:off x="358774" y="1548334"/>
            <a:ext cx="3856036" cy="4952500"/>
          </a:xfrm>
        </p:spPr>
        <p:txBody>
          <a:bodyPr/>
          <a:lstStyle/>
          <a:p>
            <a:r>
              <a:rPr lang="de-DE" dirty="0" smtClean="0"/>
              <a:t>Parallel Greifer</a:t>
            </a:r>
            <a:br>
              <a:rPr lang="de-DE" dirty="0" smtClean="0"/>
            </a:br>
            <a:r>
              <a:rPr lang="de-DE" sz="1200" dirty="0" smtClean="0"/>
              <a:t>(</a:t>
            </a:r>
            <a:r>
              <a:rPr lang="de-DE" sz="1200" dirty="0"/>
              <a:t>f</a:t>
            </a:r>
            <a:r>
              <a:rPr lang="de-DE" sz="1200" dirty="0" smtClean="0"/>
              <a:t>ix oder motorisch verstellbar)</a:t>
            </a:r>
            <a:br>
              <a:rPr lang="de-DE" sz="1200" dirty="0" smtClean="0"/>
            </a:br>
            <a:endParaRPr lang="de-DE" sz="1200" dirty="0" smtClean="0"/>
          </a:p>
          <a:p>
            <a:r>
              <a:rPr lang="de-DE" dirty="0" smtClean="0"/>
              <a:t>Pin Greifer</a:t>
            </a:r>
            <a:br>
              <a:rPr lang="de-DE" dirty="0" smtClean="0"/>
            </a:br>
            <a:endParaRPr lang="de-DE" dirty="0" smtClean="0"/>
          </a:p>
          <a:p>
            <a:r>
              <a:rPr lang="de-DE" dirty="0" smtClean="0"/>
              <a:t>Axial Greifer</a:t>
            </a:r>
            <a:br>
              <a:rPr lang="de-DE" dirty="0" smtClean="0"/>
            </a:br>
            <a:endParaRPr lang="de-DE" dirty="0" smtClean="0"/>
          </a:p>
          <a:p>
            <a:r>
              <a:rPr lang="de-DE" dirty="0" smtClean="0"/>
              <a:t>Vakuum Greifer</a:t>
            </a:r>
            <a:br>
              <a:rPr lang="de-DE" dirty="0" smtClean="0"/>
            </a:br>
            <a:endParaRPr lang="de-DE" dirty="0" smtClean="0"/>
          </a:p>
          <a:p>
            <a:r>
              <a:rPr lang="de-DE" dirty="0" smtClean="0"/>
              <a:t>Schwenk Greifer</a:t>
            </a:r>
            <a:br>
              <a:rPr lang="de-DE" dirty="0" smtClean="0"/>
            </a:br>
            <a:endParaRPr lang="de-DE" dirty="0" smtClean="0"/>
          </a:p>
          <a:p>
            <a:pPr lvl="0"/>
            <a:r>
              <a:rPr lang="de-DE" dirty="0" smtClean="0"/>
              <a:t>Spezial Greifer</a:t>
            </a:r>
            <a:br>
              <a:rPr lang="de-DE" dirty="0" smtClean="0"/>
            </a:br>
            <a:endParaRPr lang="de-DE" dirty="0" smtClean="0"/>
          </a:p>
          <a:p>
            <a:pPr lvl="0"/>
            <a:r>
              <a:rPr lang="de-DE" dirty="0" smtClean="0">
                <a:solidFill>
                  <a:schemeClr val="accent6"/>
                </a:solidFill>
              </a:rPr>
              <a:t>Dispenskopf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/>
            </a:r>
            <a:br>
              <a:rPr lang="de-DE" dirty="0" smtClean="0"/>
            </a:br>
            <a:endParaRPr lang="de-DE" dirty="0" smtClean="0"/>
          </a:p>
          <a:p>
            <a:r>
              <a:rPr lang="de-DE" dirty="0" smtClean="0"/>
              <a:t>Automatischer </a:t>
            </a:r>
            <a:r>
              <a:rPr lang="de-DE" dirty="0" err="1" smtClean="0"/>
              <a:t>Greiferwechsel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/>
            </a:r>
            <a:br>
              <a:rPr lang="de-DE" dirty="0" smtClean="0"/>
            </a:br>
            <a:endParaRPr lang="de-DE" dirty="0" smtClean="0"/>
          </a:p>
          <a:p>
            <a:pPr>
              <a:buNone/>
            </a:pPr>
            <a:endParaRPr lang="de-DE" dirty="0" smtClean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345600" y="609450"/>
            <a:ext cx="7869738" cy="803326"/>
          </a:xfrm>
        </p:spPr>
        <p:txBody>
          <a:bodyPr/>
          <a:lstStyle/>
          <a:p>
            <a:r>
              <a:rPr lang="de-DE" dirty="0" smtClean="0"/>
              <a:t>5. Bestückungs-/Bearbeitungs- und Hilfswerkzeuge 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 smtClean="0"/>
              <a:t>| THT-Bestückung – Automatisierungstechnologien | Claus Riedl AY-EPT1</a:t>
            </a:r>
            <a:endParaRPr lang="de-DE" dirty="0"/>
          </a:p>
        </p:txBody>
      </p:sp>
      <p:sp>
        <p:nvSpPr>
          <p:cNvPr id="16" name="Foliennummernplatzhalter 1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13BB417-B4E0-4147-AADE-DEEA67B8076D}" type="slidenum">
              <a:rPr lang="de-DE" smtClean="0"/>
              <a:pPr/>
              <a:t>7</a:t>
            </a:fld>
            <a:endParaRPr lang="de-DE"/>
          </a:p>
        </p:txBody>
      </p:sp>
      <p:sp>
        <p:nvSpPr>
          <p:cNvPr id="6" name="Inhaltsplatzhalter 1"/>
          <p:cNvSpPr txBox="1">
            <a:spLocks/>
          </p:cNvSpPr>
          <p:nvPr/>
        </p:nvSpPr>
        <p:spPr bwMode="gray">
          <a:xfrm>
            <a:off x="4573616" y="1548334"/>
            <a:ext cx="3856036" cy="49525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marL="266700" lvl="0" indent="-266700">
              <a:lnSpc>
                <a:spcPct val="110000"/>
              </a:lnSpc>
              <a:buClr>
                <a:schemeClr val="accent1"/>
              </a:buClr>
              <a:buSzPct val="100000"/>
              <a:buFont typeface="Wingdings" panose="05000000000000000000" pitchFamily="2" charset="2"/>
              <a:buChar char=""/>
            </a:pPr>
            <a:r>
              <a:rPr lang="de-DE" sz="1600" dirty="0" smtClean="0"/>
              <a:t>Richten, Formen und Schneiden von Komponenten</a:t>
            </a:r>
            <a:br>
              <a:rPr lang="de-DE" sz="1600" dirty="0" smtClean="0"/>
            </a:br>
            <a:endParaRPr lang="de-DE" sz="1600" dirty="0" smtClean="0"/>
          </a:p>
          <a:p>
            <a:pPr marL="266700" lvl="0" indent="-266700">
              <a:lnSpc>
                <a:spcPct val="110000"/>
              </a:lnSpc>
              <a:buClr>
                <a:schemeClr val="accent1"/>
              </a:buClr>
              <a:buSzPct val="100000"/>
              <a:buFont typeface="Wingdings" panose="05000000000000000000" pitchFamily="2" charset="2"/>
              <a:buChar char=""/>
            </a:pPr>
            <a:r>
              <a:rPr lang="de-DE" sz="1600" dirty="0" smtClean="0"/>
              <a:t>Polaritätsprüfung</a:t>
            </a:r>
            <a:br>
              <a:rPr lang="de-DE" sz="1600" dirty="0" smtClean="0"/>
            </a:br>
            <a:endParaRPr lang="de-DE" sz="1600" dirty="0" smtClean="0"/>
          </a:p>
          <a:p>
            <a:pPr marL="266700" lvl="0" indent="-266700">
              <a:lnSpc>
                <a:spcPct val="110000"/>
              </a:lnSpc>
              <a:buClr>
                <a:schemeClr val="accent1"/>
              </a:buClr>
              <a:buSzPct val="100000"/>
              <a:buFont typeface="Wingdings" panose="05000000000000000000" pitchFamily="2" charset="2"/>
              <a:buChar char=""/>
            </a:pPr>
            <a:r>
              <a:rPr lang="de-DE" sz="1600" dirty="0" smtClean="0"/>
              <a:t>Elektrischer Test</a:t>
            </a:r>
            <a:br>
              <a:rPr lang="de-DE" sz="1600" dirty="0" smtClean="0"/>
            </a:br>
            <a:endParaRPr lang="de-DE" sz="1600" dirty="0" smtClean="0"/>
          </a:p>
          <a:p>
            <a:pPr marL="266700" lvl="0" indent="-266700">
              <a:lnSpc>
                <a:spcPct val="110000"/>
              </a:lnSpc>
              <a:buClr>
                <a:schemeClr val="accent1"/>
              </a:buClr>
              <a:buSzPct val="100000"/>
              <a:buFont typeface="Wingdings" panose="05000000000000000000" pitchFamily="2" charset="2"/>
              <a:buChar char=""/>
            </a:pPr>
            <a:r>
              <a:rPr lang="de-DE" sz="1600" dirty="0" smtClean="0"/>
              <a:t>Optischer Test</a:t>
            </a:r>
            <a:br>
              <a:rPr lang="de-DE" sz="1600" dirty="0" smtClean="0"/>
            </a:br>
            <a:endParaRPr lang="de-DE" sz="1600" dirty="0" smtClean="0"/>
          </a:p>
          <a:p>
            <a:pPr marL="266700" lvl="0" indent="-266700">
              <a:lnSpc>
                <a:spcPct val="110000"/>
              </a:lnSpc>
              <a:buClr>
                <a:schemeClr val="accent1"/>
              </a:buClr>
              <a:buSzPct val="100000"/>
              <a:buFont typeface="Wingdings" panose="05000000000000000000" pitchFamily="2" charset="2"/>
              <a:buChar char=""/>
            </a:pPr>
            <a:r>
              <a:rPr lang="de-DE" sz="1600" dirty="0" smtClean="0"/>
              <a:t>Geometrische Prüfung</a:t>
            </a:r>
            <a:br>
              <a:rPr lang="de-DE" sz="1600" dirty="0" smtClean="0"/>
            </a:br>
            <a:endParaRPr lang="de-DE" sz="1600" dirty="0" smtClean="0"/>
          </a:p>
          <a:p>
            <a:pPr marL="266700" lvl="0" indent="-266700">
              <a:lnSpc>
                <a:spcPct val="110000"/>
              </a:lnSpc>
              <a:buClr>
                <a:schemeClr val="accent1"/>
              </a:buClr>
              <a:buSzPct val="100000"/>
              <a:buFont typeface="Wingdings" panose="05000000000000000000" pitchFamily="2" charset="2"/>
              <a:buChar char=""/>
            </a:pPr>
            <a:r>
              <a:rPr lang="de-DE" sz="1600" dirty="0" smtClean="0"/>
              <a:t>Sensor zur  Abfrage </a:t>
            </a:r>
            <a:r>
              <a:rPr lang="de-DE" sz="1600" dirty="0" err="1" smtClean="0"/>
              <a:t>Bandende</a:t>
            </a:r>
            <a:r>
              <a:rPr lang="de-DE" sz="1600" dirty="0" smtClean="0"/>
              <a:t/>
            </a:r>
            <a:br>
              <a:rPr lang="de-DE" sz="1600" dirty="0" smtClean="0"/>
            </a:br>
            <a:endParaRPr lang="de-DE" sz="1600" dirty="0" smtClean="0"/>
          </a:p>
          <a:p>
            <a:pPr marL="266700" lvl="0" indent="-266700">
              <a:lnSpc>
                <a:spcPct val="110000"/>
              </a:lnSpc>
              <a:buClr>
                <a:schemeClr val="accent1"/>
              </a:buClr>
              <a:buSzPct val="100000"/>
              <a:buFont typeface="Wingdings" panose="05000000000000000000" pitchFamily="2" charset="2"/>
              <a:buChar char=""/>
            </a:pPr>
            <a:r>
              <a:rPr lang="de-DE" sz="1600" dirty="0" smtClean="0"/>
              <a:t>Aktives Clinch-System</a:t>
            </a:r>
            <a:br>
              <a:rPr lang="de-DE" sz="1600" dirty="0" smtClean="0"/>
            </a:br>
            <a:endParaRPr lang="de-DE" sz="1600" dirty="0" smtClean="0"/>
          </a:p>
          <a:p>
            <a:pPr marL="266700" lvl="0" indent="-266700">
              <a:lnSpc>
                <a:spcPct val="110000"/>
              </a:lnSpc>
              <a:buClr>
                <a:schemeClr val="accent1"/>
              </a:buClr>
              <a:buSzPct val="100000"/>
              <a:buFont typeface="Wingdings" panose="05000000000000000000" pitchFamily="2" charset="2"/>
              <a:buChar char=""/>
            </a:pPr>
            <a:r>
              <a:rPr lang="de-DE" sz="1600" dirty="0" smtClean="0"/>
              <a:t>Passives Clinch-System</a:t>
            </a:r>
            <a:br>
              <a:rPr lang="de-DE" sz="1600" dirty="0" smtClean="0"/>
            </a:br>
            <a:endParaRPr lang="de-DE" sz="1600" dirty="0" smtClean="0"/>
          </a:p>
          <a:p>
            <a:pPr marL="266700" lvl="0" indent="-266700">
              <a:lnSpc>
                <a:spcPct val="110000"/>
              </a:lnSpc>
              <a:buClr>
                <a:schemeClr val="accent1"/>
              </a:buClr>
              <a:buSzPct val="100000"/>
              <a:buFont typeface="Wingdings" panose="05000000000000000000" pitchFamily="2" charset="2"/>
              <a:buChar char=""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551142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345600" y="609450"/>
            <a:ext cx="7869738" cy="803326"/>
          </a:xfrm>
        </p:spPr>
        <p:txBody>
          <a:bodyPr/>
          <a:lstStyle/>
          <a:p>
            <a:r>
              <a:rPr lang="de-DE" dirty="0" smtClean="0"/>
              <a:t>6. Design-Richtlinien für automatische THT-Bestückung</a:t>
            </a:r>
            <a:br>
              <a:rPr lang="de-DE" dirty="0" smtClean="0"/>
            </a:b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/>
            </a:r>
            <a:br>
              <a:rPr lang="de-DE" dirty="0" smtClean="0"/>
            </a:b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 smtClean="0"/>
              <a:t>| THT-Bestückung – Automatisierungstechnologien | Claus Riedl AY-EPT1</a:t>
            </a:r>
            <a:endParaRPr lang="de-DE" dirty="0"/>
          </a:p>
        </p:txBody>
      </p:sp>
      <p:sp>
        <p:nvSpPr>
          <p:cNvPr id="16" name="Foliennummernplatzhalter 1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13BB417-B4E0-4147-AADE-DEEA67B8076D}" type="slidenum">
              <a:rPr lang="de-DE" smtClean="0"/>
              <a:pPr/>
              <a:t>8</a:t>
            </a:fld>
            <a:endParaRPr lang="de-DE"/>
          </a:p>
        </p:txBody>
      </p:sp>
      <p:sp>
        <p:nvSpPr>
          <p:cNvPr id="9" name="Inhaltsplatzhalter 1"/>
          <p:cNvSpPr>
            <a:spLocks noGrp="1"/>
          </p:cNvSpPr>
          <p:nvPr>
            <p:ph sz="quarter" idx="18"/>
          </p:nvPr>
        </p:nvSpPr>
        <p:spPr>
          <a:xfrm>
            <a:off x="358774" y="1548334"/>
            <a:ext cx="4070350" cy="4952500"/>
          </a:xfrm>
        </p:spPr>
        <p:txBody>
          <a:bodyPr/>
          <a:lstStyle/>
          <a:p>
            <a:pPr marL="0" indent="0">
              <a:buNone/>
            </a:pPr>
            <a:r>
              <a:rPr lang="de-DE" dirty="0" smtClean="0"/>
              <a:t>Die automatische Bestückung der THT-Bauelemente schon bei der Planungs- und Layout-Phase einer Flachbaugruppe  berücksichtig</a:t>
            </a:r>
            <a:r>
              <a:rPr lang="de-DE" dirty="0" smtClean="0">
                <a:solidFill>
                  <a:schemeClr val="tx1"/>
                </a:solidFill>
              </a:rPr>
              <a:t>en</a:t>
            </a:r>
            <a:r>
              <a:rPr lang="de-DE" dirty="0" smtClean="0"/>
              <a:t>! </a:t>
            </a:r>
            <a:br>
              <a:rPr lang="de-DE" dirty="0" smtClean="0"/>
            </a:br>
            <a:endParaRPr lang="de-DE" dirty="0" smtClean="0"/>
          </a:p>
          <a:p>
            <a:pPr marL="0" indent="0">
              <a:buNone/>
            </a:pPr>
            <a:r>
              <a:rPr lang="de-DE" dirty="0" smtClean="0"/>
              <a:t>Fehler in der </a:t>
            </a:r>
            <a:r>
              <a:rPr lang="de-DE" dirty="0" err="1" smtClean="0"/>
              <a:t>Layoutgestaltung</a:t>
            </a:r>
            <a:r>
              <a:rPr lang="de-DE" dirty="0" smtClean="0"/>
              <a:t>  führen zu höheren Investitions- und Produktions-kosten!</a:t>
            </a:r>
          </a:p>
          <a:p>
            <a:pPr lvl="1">
              <a:buFont typeface="Arial" pitchFamily="34" charset="0"/>
              <a:buChar char="•"/>
            </a:pPr>
            <a:r>
              <a:rPr lang="de-DE" dirty="0" smtClean="0"/>
              <a:t>Zusätzliche Module, Feeder, Greifer, …</a:t>
            </a:r>
          </a:p>
          <a:p>
            <a:pPr lvl="1">
              <a:buFont typeface="Arial" pitchFamily="34" charset="0"/>
              <a:buChar char="•"/>
            </a:pPr>
            <a:r>
              <a:rPr lang="de-DE" dirty="0" smtClean="0"/>
              <a:t>Zusätzliche Handarbeitsplätze</a:t>
            </a:r>
          </a:p>
          <a:p>
            <a:pPr lvl="1">
              <a:buFont typeface="Arial" pitchFamily="34" charset="0"/>
              <a:buChar char="•"/>
            </a:pPr>
            <a:r>
              <a:rPr lang="de-DE" dirty="0" smtClean="0"/>
              <a:t>Höhere Rüstaufwände</a:t>
            </a:r>
          </a:p>
          <a:p>
            <a:pPr lvl="1">
              <a:buFont typeface="Arial" pitchFamily="34" charset="0"/>
              <a:buChar char="•"/>
            </a:pPr>
            <a:r>
              <a:rPr lang="de-DE" dirty="0" smtClean="0"/>
              <a:t>Höhere Wartungsaufwände</a:t>
            </a:r>
          </a:p>
          <a:p>
            <a:pPr lvl="1">
              <a:buFont typeface="Arial" pitchFamily="34" charset="0"/>
              <a:buChar char="•"/>
            </a:pPr>
            <a:r>
              <a:rPr lang="de-DE" dirty="0" err="1" smtClean="0"/>
              <a:t>Traceabilityschärfe</a:t>
            </a:r>
            <a:r>
              <a:rPr lang="de-DE" dirty="0" smtClean="0"/>
              <a:t> nimmt ab</a:t>
            </a:r>
          </a:p>
          <a:p>
            <a:pPr lvl="1">
              <a:buFont typeface="Arial" pitchFamily="34" charset="0"/>
              <a:buChar char="•"/>
            </a:pPr>
            <a:r>
              <a:rPr lang="de-DE" dirty="0" smtClean="0"/>
              <a:t>… </a:t>
            </a:r>
          </a:p>
          <a:p>
            <a:pPr>
              <a:buNone/>
            </a:pPr>
            <a:endParaRPr lang="de-DE" dirty="0" smtClean="0"/>
          </a:p>
          <a:p>
            <a:pPr>
              <a:buNone/>
            </a:pPr>
            <a:r>
              <a:rPr lang="de-DE" dirty="0" err="1" smtClean="0"/>
              <a:t>Bauelementevielfalt</a:t>
            </a:r>
            <a:r>
              <a:rPr lang="de-DE" dirty="0" smtClean="0"/>
              <a:t> reduzieren</a:t>
            </a:r>
          </a:p>
          <a:p>
            <a:pPr>
              <a:buNone/>
            </a:pPr>
            <a:endParaRPr lang="de-DE" dirty="0"/>
          </a:p>
          <a:p>
            <a:pPr>
              <a:buNone/>
            </a:pPr>
            <a:r>
              <a:rPr lang="de-DE" dirty="0" err="1" smtClean="0"/>
              <a:t>Bestückbarkeit</a:t>
            </a:r>
            <a:r>
              <a:rPr lang="de-DE" dirty="0" smtClean="0"/>
              <a:t> / </a:t>
            </a:r>
            <a:r>
              <a:rPr lang="de-DE" dirty="0" err="1" smtClean="0"/>
              <a:t>Bestüc</a:t>
            </a:r>
            <a:r>
              <a:rPr lang="de-DE" dirty="0" err="1"/>
              <a:t>k</a:t>
            </a:r>
            <a:r>
              <a:rPr lang="de-DE" dirty="0" err="1" smtClean="0"/>
              <a:t>reihenfolge</a:t>
            </a:r>
            <a:endParaRPr lang="de-DE" dirty="0" smtClean="0"/>
          </a:p>
        </p:txBody>
      </p:sp>
      <p:sp>
        <p:nvSpPr>
          <p:cNvPr id="12" name="Inhaltsplatzhalter 1"/>
          <p:cNvSpPr txBox="1">
            <a:spLocks/>
          </p:cNvSpPr>
          <p:nvPr/>
        </p:nvSpPr>
        <p:spPr bwMode="gray">
          <a:xfrm>
            <a:off x="4573616" y="1548334"/>
            <a:ext cx="3856036" cy="49525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marL="266700" lvl="0" indent="-266700">
              <a:lnSpc>
                <a:spcPct val="110000"/>
              </a:lnSpc>
              <a:buClr>
                <a:schemeClr val="accent1"/>
              </a:buClr>
              <a:buSzPct val="100000"/>
              <a:buFont typeface="Wingdings" panose="05000000000000000000" pitchFamily="2" charset="2"/>
              <a:buChar char=""/>
            </a:pPr>
            <a:r>
              <a:rPr lang="de-DE" sz="1600" dirty="0" smtClean="0"/>
              <a:t>Bauelementabstand zu THT-BE</a:t>
            </a:r>
            <a:br>
              <a:rPr lang="de-DE" sz="1600" dirty="0" smtClean="0"/>
            </a:br>
            <a:endParaRPr lang="de-DE" sz="1600" dirty="0" smtClean="0"/>
          </a:p>
          <a:p>
            <a:pPr marL="266700" indent="-266700">
              <a:lnSpc>
                <a:spcPct val="110000"/>
              </a:lnSpc>
              <a:buClr>
                <a:schemeClr val="accent1"/>
              </a:buClr>
              <a:buSzPct val="100000"/>
              <a:buFont typeface="Wingdings" panose="05000000000000000000" pitchFamily="2" charset="2"/>
              <a:buChar char=""/>
            </a:pPr>
            <a:r>
              <a:rPr lang="de-DE" sz="1600" dirty="0" smtClean="0"/>
              <a:t>Bauelementabstand zu SMD-BE</a:t>
            </a:r>
            <a:br>
              <a:rPr lang="de-DE" sz="1600" dirty="0" smtClean="0"/>
            </a:br>
            <a:endParaRPr lang="de-DE" sz="1600" dirty="0" smtClean="0"/>
          </a:p>
          <a:p>
            <a:pPr marL="266700" indent="-266700">
              <a:lnSpc>
                <a:spcPct val="110000"/>
              </a:lnSpc>
              <a:buClr>
                <a:schemeClr val="accent1"/>
              </a:buClr>
              <a:buSzPct val="100000"/>
              <a:buFont typeface="Wingdings" panose="05000000000000000000" pitchFamily="2" charset="2"/>
              <a:buChar char=""/>
            </a:pPr>
            <a:r>
              <a:rPr lang="de-DE" sz="1600" dirty="0" err="1" smtClean="0">
                <a:solidFill>
                  <a:schemeClr val="accent1"/>
                </a:solidFill>
              </a:rPr>
              <a:t>Beinchensicke</a:t>
            </a:r>
            <a:r>
              <a:rPr lang="de-DE" sz="1600" dirty="0" smtClean="0">
                <a:solidFill>
                  <a:schemeClr val="accent1"/>
                </a:solidFill>
              </a:rPr>
              <a:t> </a:t>
            </a:r>
            <a:r>
              <a:rPr lang="de-DE" sz="1600" dirty="0" smtClean="0"/>
              <a:t/>
            </a:r>
            <a:br>
              <a:rPr lang="de-DE" sz="1600" dirty="0" smtClean="0"/>
            </a:br>
            <a:endParaRPr lang="de-DE" sz="1600" dirty="0" smtClean="0"/>
          </a:p>
          <a:p>
            <a:pPr marL="266700" lvl="0" indent="-266700">
              <a:lnSpc>
                <a:spcPct val="110000"/>
              </a:lnSpc>
              <a:buClr>
                <a:schemeClr val="accent1"/>
              </a:buClr>
              <a:buSzPct val="100000"/>
              <a:buFont typeface="Wingdings" panose="05000000000000000000" pitchFamily="2" charset="2"/>
              <a:buChar char=""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Lochdurchmesser</a:t>
            </a:r>
            <a:r>
              <a:rPr kumimoji="0" lang="de-DE" sz="1600" b="0" i="0" u="none" strike="noStrike" kern="1200" cap="none" spc="0" normalizeH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zu </a:t>
            </a:r>
            <a:r>
              <a:rPr kumimoji="0" lang="de-DE" sz="1600" b="0" i="0" u="none" strike="noStrike" kern="1200" cap="none" spc="0" normalizeH="0" noProof="0" dirty="0" err="1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Pindurchmesser</a:t>
            </a:r>
            <a:r>
              <a:rPr kumimoji="0" lang="de-DE" sz="1600" b="0" i="0" u="none" strike="noStrike" kern="1200" cap="none" spc="0" normalizeH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/>
            </a:r>
            <a:br>
              <a:rPr kumimoji="0" lang="de-DE" sz="1600" b="0" i="0" u="none" strike="noStrike" kern="1200" cap="none" spc="0" normalizeH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endParaRPr kumimoji="0" lang="de-DE" sz="1600" b="0" i="0" u="none" strike="noStrike" kern="1200" cap="none" spc="0" normalizeH="0" noProof="0" dirty="0" smtClean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66700" lvl="0" indent="-266700">
              <a:lnSpc>
                <a:spcPct val="110000"/>
              </a:lnSpc>
              <a:buClr>
                <a:schemeClr val="accent1"/>
              </a:buClr>
              <a:buSzPct val="100000"/>
              <a:buFont typeface="Wingdings" panose="05000000000000000000" pitchFamily="2" charset="2"/>
              <a:buChar char=""/>
            </a:pPr>
            <a:r>
              <a:rPr lang="de-DE" sz="1600" baseline="0" dirty="0" smtClean="0">
                <a:solidFill>
                  <a:schemeClr val="accent1"/>
                </a:solidFill>
              </a:rPr>
              <a:t>Freiraum</a:t>
            </a:r>
            <a:r>
              <a:rPr lang="de-DE" sz="1600" dirty="0" smtClean="0">
                <a:solidFill>
                  <a:schemeClr val="accent1"/>
                </a:solidFill>
              </a:rPr>
              <a:t> für Clinch-Tool auf Leiterplattenunterseite</a:t>
            </a:r>
            <a:br>
              <a:rPr lang="de-DE" sz="1600" dirty="0" smtClean="0">
                <a:solidFill>
                  <a:schemeClr val="accent1"/>
                </a:solidFill>
              </a:rPr>
            </a:br>
            <a:endParaRPr lang="de-DE" sz="1600" dirty="0" smtClean="0">
              <a:solidFill>
                <a:schemeClr val="accent1"/>
              </a:solidFill>
            </a:endParaRPr>
          </a:p>
          <a:p>
            <a:pPr marL="266700" lvl="0" indent="-266700">
              <a:lnSpc>
                <a:spcPct val="110000"/>
              </a:lnSpc>
              <a:buClr>
                <a:schemeClr val="accent1"/>
              </a:buClr>
              <a:buSzPct val="100000"/>
              <a:buFont typeface="Wingdings" panose="05000000000000000000" pitchFamily="2" charset="2"/>
              <a:buChar char=""/>
            </a:pPr>
            <a:r>
              <a:rPr lang="de-DE" sz="1600" dirty="0" err="1" smtClean="0">
                <a:solidFill>
                  <a:schemeClr val="accent1"/>
                </a:solidFill>
              </a:rPr>
              <a:t>Pinlänge</a:t>
            </a:r>
            <a:r>
              <a:rPr lang="de-DE" sz="1600" dirty="0" smtClean="0">
                <a:solidFill>
                  <a:schemeClr val="accent1"/>
                </a:solidFill>
              </a:rPr>
              <a:t/>
            </a:r>
            <a:br>
              <a:rPr lang="de-DE" sz="1600" dirty="0" smtClean="0">
                <a:solidFill>
                  <a:schemeClr val="accent1"/>
                </a:solidFill>
              </a:rPr>
            </a:br>
            <a:endParaRPr lang="de-DE" sz="1600" dirty="0" smtClean="0">
              <a:solidFill>
                <a:schemeClr val="accent1"/>
              </a:solidFill>
            </a:endParaRPr>
          </a:p>
          <a:p>
            <a:pPr marL="266700" lvl="0" indent="-266700">
              <a:lnSpc>
                <a:spcPct val="110000"/>
              </a:lnSpc>
              <a:buClr>
                <a:schemeClr val="accent1"/>
              </a:buClr>
              <a:buSzPct val="100000"/>
              <a:buFont typeface="Wingdings" panose="05000000000000000000" pitchFamily="2" charset="2"/>
              <a:buChar char=""/>
            </a:pPr>
            <a:r>
              <a:rPr lang="de-DE" sz="1600" dirty="0" smtClean="0">
                <a:solidFill>
                  <a:schemeClr val="accent1"/>
                </a:solidFill>
              </a:rPr>
              <a:t>Abstützung der LP bei Press-In</a:t>
            </a:r>
            <a:br>
              <a:rPr lang="de-DE" sz="1600" dirty="0" smtClean="0">
                <a:solidFill>
                  <a:schemeClr val="accent1"/>
                </a:solidFill>
              </a:rPr>
            </a:br>
            <a:endParaRPr lang="de-DE" sz="1600" dirty="0" smtClean="0">
              <a:solidFill>
                <a:schemeClr val="accent1"/>
              </a:solidFill>
            </a:endParaRPr>
          </a:p>
          <a:p>
            <a:pPr marL="266700" lvl="0" indent="-266700">
              <a:lnSpc>
                <a:spcPct val="110000"/>
              </a:lnSpc>
              <a:buClr>
                <a:schemeClr val="accent1"/>
              </a:buClr>
              <a:buSzPct val="100000"/>
              <a:buFont typeface="Wingdings" panose="05000000000000000000" pitchFamily="2" charset="2"/>
              <a:buChar char=""/>
            </a:pPr>
            <a:r>
              <a:rPr lang="de-DE" sz="1600" dirty="0" smtClean="0">
                <a:solidFill>
                  <a:schemeClr val="accent1"/>
                </a:solidFill>
              </a:rPr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551142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8"/>
          </p:nvPr>
        </p:nvSpPr>
        <p:spPr>
          <a:xfrm>
            <a:off x="358774" y="1537200"/>
            <a:ext cx="4357242" cy="4952500"/>
          </a:xfrm>
        </p:spPr>
        <p:txBody>
          <a:bodyPr/>
          <a:lstStyle/>
          <a:p>
            <a:r>
              <a:rPr lang="de-DE" dirty="0" smtClean="0"/>
              <a:t>Anzahl unterschiedlicher Flachbaugruppen</a:t>
            </a:r>
            <a:br>
              <a:rPr lang="de-DE" dirty="0" smtClean="0"/>
            </a:br>
            <a:endParaRPr lang="de-DE" dirty="0" smtClean="0"/>
          </a:p>
          <a:p>
            <a:r>
              <a:rPr lang="de-DE" dirty="0" smtClean="0"/>
              <a:t>Anzahl unterschiedlicher Bauelemente</a:t>
            </a:r>
            <a:r>
              <a:rPr lang="de-DE" dirty="0"/>
              <a:t/>
            </a:r>
            <a:br>
              <a:rPr lang="de-DE" dirty="0"/>
            </a:br>
            <a:endParaRPr lang="de-DE" dirty="0" smtClean="0"/>
          </a:p>
          <a:p>
            <a:r>
              <a:rPr lang="de-DE" dirty="0" smtClean="0"/>
              <a:t>Taktzeiten</a:t>
            </a:r>
            <a:br>
              <a:rPr lang="de-DE" dirty="0" smtClean="0"/>
            </a:br>
            <a:endParaRPr lang="de-DE" dirty="0" smtClean="0"/>
          </a:p>
          <a:p>
            <a:r>
              <a:rPr lang="de-DE" dirty="0" smtClean="0"/>
              <a:t>Tagesbedarfe der Flachbaugruppen</a:t>
            </a:r>
            <a:br>
              <a:rPr lang="de-DE" dirty="0" smtClean="0"/>
            </a:br>
            <a:endParaRPr lang="de-DE" dirty="0" smtClean="0"/>
          </a:p>
          <a:p>
            <a:r>
              <a:rPr lang="de-DE" dirty="0" smtClean="0"/>
              <a:t>Zusätzliche Bearbeitungsanforderungen</a:t>
            </a:r>
            <a:br>
              <a:rPr lang="de-DE" dirty="0" smtClean="0"/>
            </a:br>
            <a:endParaRPr lang="de-DE" dirty="0" smtClean="0"/>
          </a:p>
          <a:p>
            <a:r>
              <a:rPr lang="de-DE" dirty="0" smtClean="0"/>
              <a:t>Wartungs- und Pflegekonzept</a:t>
            </a:r>
            <a:br>
              <a:rPr lang="de-DE" dirty="0" smtClean="0"/>
            </a:br>
            <a:endParaRPr lang="de-DE" dirty="0" smtClean="0"/>
          </a:p>
          <a:p>
            <a:r>
              <a:rPr lang="de-DE" dirty="0"/>
              <a:t>Traceability</a:t>
            </a:r>
            <a:r>
              <a:rPr lang="de-DE" dirty="0" smtClean="0"/>
              <a:t/>
            </a:r>
            <a:br>
              <a:rPr lang="de-DE" dirty="0" smtClean="0"/>
            </a:br>
            <a:endParaRPr lang="de-DE" dirty="0" smtClean="0"/>
          </a:p>
          <a:p>
            <a:r>
              <a:rPr lang="de-DE" dirty="0" smtClean="0"/>
              <a:t>MES Anbindung und Kommunikation</a:t>
            </a:r>
          </a:p>
          <a:p>
            <a:pPr marL="0" indent="0">
              <a:buNone/>
            </a:pPr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345600" y="609450"/>
            <a:ext cx="7869738" cy="803326"/>
          </a:xfrm>
        </p:spPr>
        <p:txBody>
          <a:bodyPr/>
          <a:lstStyle/>
          <a:p>
            <a:r>
              <a:rPr lang="de-DE" dirty="0" smtClean="0"/>
              <a:t>7. Anlagenauswahl</a:t>
            </a:r>
            <a:br>
              <a:rPr lang="de-DE" dirty="0" smtClean="0"/>
            </a:b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 smtClean="0"/>
              <a:t>| THT-Bestückung – Automatisierungstechnologien | Claus Riedl AY-EPT1</a:t>
            </a:r>
            <a:endParaRPr lang="de-DE" dirty="0"/>
          </a:p>
        </p:txBody>
      </p:sp>
      <p:sp>
        <p:nvSpPr>
          <p:cNvPr id="16" name="Foliennummernplatzhalter 1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13BB417-B4E0-4147-AADE-DEEA67B8076D}" type="slidenum">
              <a:rPr lang="de-DE" smtClean="0"/>
              <a:pPr/>
              <a:t>9</a:t>
            </a:fld>
            <a:endParaRPr lang="de-DE"/>
          </a:p>
        </p:txBody>
      </p:sp>
      <p:sp>
        <p:nvSpPr>
          <p:cNvPr id="7" name="Inhaltsplatzhalter 1"/>
          <p:cNvSpPr txBox="1">
            <a:spLocks/>
          </p:cNvSpPr>
          <p:nvPr/>
        </p:nvSpPr>
        <p:spPr bwMode="gray">
          <a:xfrm>
            <a:off x="4786758" y="1500836"/>
            <a:ext cx="4357242" cy="49525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66700" indent="-266700" algn="l" defTabSz="914400" rtl="0" eaLnBrk="1" latinLnBrk="0" hangingPunct="1">
              <a:lnSpc>
                <a:spcPct val="110000"/>
              </a:lnSpc>
              <a:spcBef>
                <a:spcPts val="0"/>
              </a:spcBef>
              <a:buClr>
                <a:schemeClr val="accent1"/>
              </a:buClr>
              <a:buSzPct val="100000"/>
              <a:buFont typeface="Wingdings" panose="05000000000000000000" pitchFamily="2" charset="2"/>
              <a:buChar char="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541338" indent="-274638" algn="l" defTabSz="914400" rtl="0" eaLnBrk="1" latinLnBrk="0" hangingPunct="1">
              <a:lnSpc>
                <a:spcPct val="110000"/>
              </a:lnSpc>
              <a:spcBef>
                <a:spcPts val="0"/>
              </a:spcBef>
              <a:buClr>
                <a:schemeClr val="accent1"/>
              </a:buClr>
              <a:buFont typeface="Wingdings" panose="05000000000000000000" pitchFamily="2" charset="2"/>
              <a:buChar char="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808038" indent="-266700" algn="l" defTabSz="914400" rtl="0" eaLnBrk="1" latinLnBrk="0" hangingPunct="1">
              <a:lnSpc>
                <a:spcPct val="110000"/>
              </a:lnSpc>
              <a:spcBef>
                <a:spcPts val="0"/>
              </a:spcBef>
              <a:buClr>
                <a:schemeClr val="accent1"/>
              </a:buClr>
              <a:buFont typeface="Wingdings" panose="05000000000000000000" pitchFamily="2" charset="2"/>
              <a:buChar char="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074738" indent="-266700" algn="l" defTabSz="914400" rtl="0" eaLnBrk="1" latinLnBrk="0" hangingPunct="1">
              <a:lnSpc>
                <a:spcPct val="110000"/>
              </a:lnSpc>
              <a:spcBef>
                <a:spcPts val="0"/>
              </a:spcBef>
              <a:buClr>
                <a:schemeClr val="accent1"/>
              </a:buClr>
              <a:buFont typeface="Wingdings" panose="05000000000000000000" pitchFamily="2" charset="2"/>
              <a:buChar char="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341438" indent="-266700" algn="l" defTabSz="914400" rtl="0" eaLnBrk="1" latinLnBrk="0" hangingPunct="1">
              <a:lnSpc>
                <a:spcPct val="110000"/>
              </a:lnSpc>
              <a:spcBef>
                <a:spcPts val="0"/>
              </a:spcBef>
              <a:buClr>
                <a:schemeClr val="accent1"/>
              </a:buClr>
              <a:buFont typeface="Wingdings" panose="05000000000000000000" pitchFamily="2" charset="2"/>
              <a:buChar char="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 smtClean="0"/>
              <a:t>Versuchs- und Testmaterial</a:t>
            </a:r>
            <a:br>
              <a:rPr lang="de-DE" dirty="0" smtClean="0"/>
            </a:br>
            <a:endParaRPr lang="de-DE" dirty="0" smtClean="0"/>
          </a:p>
          <a:p>
            <a:r>
              <a:rPr lang="de-DE" dirty="0" smtClean="0"/>
              <a:t>Leiterplattenformate, Mehrfachnutzen </a:t>
            </a:r>
            <a:br>
              <a:rPr lang="de-DE" dirty="0" smtClean="0"/>
            </a:br>
            <a:r>
              <a:rPr lang="de-DE" dirty="0" smtClean="0"/>
              <a:t>und Werkstückträger</a:t>
            </a:r>
            <a:br>
              <a:rPr lang="de-DE" dirty="0" smtClean="0"/>
            </a:br>
            <a:endParaRPr lang="de-DE" dirty="0" smtClean="0"/>
          </a:p>
          <a:p>
            <a:r>
              <a:rPr lang="de-DE" dirty="0" smtClean="0"/>
              <a:t>Einbindung ins Produktionskonzept</a:t>
            </a:r>
            <a:br>
              <a:rPr lang="de-DE" dirty="0" smtClean="0"/>
            </a:br>
            <a:endParaRPr lang="de-DE" dirty="0" smtClean="0"/>
          </a:p>
          <a:p>
            <a:r>
              <a:rPr lang="de-DE" dirty="0" smtClean="0"/>
              <a:t>Peripheriegeräte</a:t>
            </a:r>
            <a:br>
              <a:rPr lang="de-DE" dirty="0" smtClean="0"/>
            </a:br>
            <a:endParaRPr lang="de-DE" dirty="0" smtClean="0"/>
          </a:p>
          <a:p>
            <a:r>
              <a:rPr lang="de-DE" dirty="0" smtClean="0"/>
              <a:t>Rüstkonzept</a:t>
            </a:r>
            <a:br>
              <a:rPr lang="de-DE" dirty="0" smtClean="0"/>
            </a:br>
            <a:endParaRPr lang="de-DE" dirty="0" smtClean="0"/>
          </a:p>
          <a:p>
            <a:r>
              <a:rPr lang="de-DE" dirty="0" smtClean="0"/>
              <a:t>…</a:t>
            </a:r>
            <a:br>
              <a:rPr lang="de-DE" dirty="0" smtClean="0"/>
            </a:br>
            <a:endParaRPr lang="de-DE" dirty="0" smtClean="0"/>
          </a:p>
          <a:p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551142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eidelberg">
  <a:themeElements>
    <a:clrScheme name="Heidelberg 2015-05-28">
      <a:dk1>
        <a:srgbClr val="004178"/>
      </a:dk1>
      <a:lt1>
        <a:srgbClr val="FFFFFF"/>
      </a:lt1>
      <a:dk2>
        <a:srgbClr val="000000"/>
      </a:dk2>
      <a:lt2>
        <a:srgbClr val="FFFFFF"/>
      </a:lt2>
      <a:accent1>
        <a:srgbClr val="004178"/>
      </a:accent1>
      <a:accent2>
        <a:srgbClr val="00A0E6"/>
      </a:accent2>
      <a:accent3>
        <a:srgbClr val="FFC800"/>
      </a:accent3>
      <a:accent4>
        <a:srgbClr val="009B3C"/>
      </a:accent4>
      <a:accent5>
        <a:srgbClr val="A8B1B6"/>
      </a:accent5>
      <a:accent6>
        <a:srgbClr val="7D838B"/>
      </a:accent6>
      <a:hlink>
        <a:srgbClr val="004178"/>
      </a:hlink>
      <a:folHlink>
        <a:srgbClr val="004178"/>
      </a:folHlink>
    </a:clrScheme>
    <a:fontScheme name="Benutzerdefiniert 62">
      <a:majorFont>
        <a:latin typeface="Arial"/>
        <a:ea typeface=""/>
        <a:cs typeface=""/>
      </a:majorFont>
      <a:minorFont>
        <a:latin typeface="Georgia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/>
        </a:solidFill>
        <a:ln w="9525">
          <a:solidFill>
            <a:schemeClr val="tx1"/>
          </a:solidFill>
        </a:ln>
      </a:spPr>
      <a:bodyPr rtlCol="0" anchor="ctr" anchorCtr="0"/>
      <a:lstStyle>
        <a:defPPr algn="ctr">
          <a:lnSpc>
            <a:spcPct val="110000"/>
          </a:lnSpc>
          <a:defRPr sz="1600" dirty="0" err="1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lnSpc>
            <a:spcPct val="110000"/>
          </a:lnSpc>
          <a:defRPr sz="1600" dirty="0" err="1" smtClean="0"/>
        </a:defPPr>
      </a:lstStyle>
    </a:txDef>
  </a:objectDefaults>
  <a:extraClrSchemeLst/>
  <a:custClrLst>
    <a:custClr name="Heidelberg Grau">
      <a:srgbClr val="A8B1B6"/>
    </a:custClr>
    <a:custClr name="+30% Schwarz">
      <a:srgbClr val="7D838B"/>
    </a:custClr>
    <a:custClr name="+50% Schwarz">
      <a:srgbClr val="60656B"/>
    </a:custClr>
    <a:custClr name="+70% Schwarz">
      <a:srgbClr val="414549"/>
    </a:custClr>
    <a:custClr name="Dunkelblau">
      <a:srgbClr val="006E9B"/>
    </a:custClr>
    <a:custClr name="Hellblau">
      <a:srgbClr val="78CDEB"/>
    </a:custClr>
    <a:custClr name="Hellgelb">
      <a:srgbClr val="FFE60A"/>
    </a:custClr>
    <a:custClr name="Hellgrün">
      <a:srgbClr val="96C33C"/>
    </a:custClr>
  </a:custClrLst>
  <a:extLst>
    <a:ext uri="{05A4C25C-085E-4340-85A3-A5531E510DB2}">
      <thm15:themeFamily xmlns="" xmlns:thm15="http://schemas.microsoft.com/office/thememl/2012/main" name="Heidelberg_PowerPoint_4x3_de_mit Push-to-Stop.potx" id="{B82CD16E-74D5-4BF6-BE54-5E2B535A8E4D}" vid="{4A31584C-9106-4B65-AB34-5B7EA02EF14E}"/>
    </a:ext>
  </a:extLst>
</a:theme>
</file>

<file path=ppt/theme/theme2.xml><?xml version="1.0" encoding="utf-8"?>
<a:theme xmlns:a="http://schemas.openxmlformats.org/drawingml/2006/main" name="Larissa">
  <a:themeElements>
    <a:clrScheme name="Heidelberg 2015-05-28">
      <a:dk1>
        <a:srgbClr val="004178"/>
      </a:dk1>
      <a:lt1>
        <a:srgbClr val="FFFFFF"/>
      </a:lt1>
      <a:dk2>
        <a:srgbClr val="000000"/>
      </a:dk2>
      <a:lt2>
        <a:srgbClr val="FFFFFF"/>
      </a:lt2>
      <a:accent1>
        <a:srgbClr val="004178"/>
      </a:accent1>
      <a:accent2>
        <a:srgbClr val="00A0E6"/>
      </a:accent2>
      <a:accent3>
        <a:srgbClr val="FFC800"/>
      </a:accent3>
      <a:accent4>
        <a:srgbClr val="009B3C"/>
      </a:accent4>
      <a:accent5>
        <a:srgbClr val="A8B1B6"/>
      </a:accent5>
      <a:accent6>
        <a:srgbClr val="7D838B"/>
      </a:accent6>
      <a:hlink>
        <a:srgbClr val="004178"/>
      </a:hlink>
      <a:folHlink>
        <a:srgbClr val="004178"/>
      </a:folHlink>
    </a:clrScheme>
    <a:fontScheme name="Benutzerdefiniert 62">
      <a:majorFont>
        <a:latin typeface="Arial"/>
        <a:ea typeface=""/>
        <a:cs typeface=""/>
      </a:majorFont>
      <a:minorFont>
        <a:latin typeface="Georgia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Heidelberg 2015-05-28">
      <a:dk1>
        <a:srgbClr val="004178"/>
      </a:dk1>
      <a:lt1>
        <a:srgbClr val="FFFFFF"/>
      </a:lt1>
      <a:dk2>
        <a:srgbClr val="000000"/>
      </a:dk2>
      <a:lt2>
        <a:srgbClr val="FFFFFF"/>
      </a:lt2>
      <a:accent1>
        <a:srgbClr val="004178"/>
      </a:accent1>
      <a:accent2>
        <a:srgbClr val="00A0E6"/>
      </a:accent2>
      <a:accent3>
        <a:srgbClr val="FFC800"/>
      </a:accent3>
      <a:accent4>
        <a:srgbClr val="009B3C"/>
      </a:accent4>
      <a:accent5>
        <a:srgbClr val="A8B1B6"/>
      </a:accent5>
      <a:accent6>
        <a:srgbClr val="7D838B"/>
      </a:accent6>
      <a:hlink>
        <a:srgbClr val="004178"/>
      </a:hlink>
      <a:folHlink>
        <a:srgbClr val="004178"/>
      </a:folHlink>
    </a:clrScheme>
    <a:fontScheme name="Benutzerdefiniert 62">
      <a:majorFont>
        <a:latin typeface="Arial"/>
        <a:ea typeface=""/>
        <a:cs typeface=""/>
      </a:majorFont>
      <a:minorFont>
        <a:latin typeface="Georgia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270</Words>
  <Application>Microsoft Office PowerPoint</Application>
  <PresentationFormat>Bildschirmpräsentation (4:3)</PresentationFormat>
  <Paragraphs>137</Paragraphs>
  <Slides>10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10</vt:i4>
      </vt:variant>
    </vt:vector>
  </HeadingPairs>
  <TitlesOfParts>
    <vt:vector size="11" baseType="lpstr">
      <vt:lpstr>Heidelberg</vt:lpstr>
      <vt:lpstr>THT-Bestückung – Automatisierungstechnologien </vt:lpstr>
      <vt:lpstr>Agenda </vt:lpstr>
      <vt:lpstr>1. Historie automatische THT-Bestückung bei HDM  </vt:lpstr>
      <vt:lpstr>2. Was können die heutigen THT-Automaten verarbeiten? </vt:lpstr>
      <vt:lpstr>3. Anlagenhersteller </vt:lpstr>
      <vt:lpstr>4. Bauelemente      Anlieferzustände und Zuführmöglichkeiten   </vt:lpstr>
      <vt:lpstr>5. Bestückungs-/Bearbeitungs- und Hilfswerkzeuge </vt:lpstr>
      <vt:lpstr>6. Design-Richtlinien für automatische THT-Bestückung   </vt:lpstr>
      <vt:lpstr>7. Anlagenauswahl </vt:lpstr>
      <vt:lpstr>8. Diskussion</vt:lpstr>
    </vt:vector>
  </TitlesOfParts>
  <Company>Heidelberg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Heidelberg</dc:creator>
  <cp:lastModifiedBy>Riedl, Claus AY-A491</cp:lastModifiedBy>
  <cp:revision>262</cp:revision>
  <cp:lastPrinted>2015-06-01T14:01:12Z</cp:lastPrinted>
  <dcterms:created xsi:type="dcterms:W3CDTF">2015-05-08T09:20:19Z</dcterms:created>
  <dcterms:modified xsi:type="dcterms:W3CDTF">2016-11-10T09:43:38Z</dcterms:modified>
</cp:coreProperties>
</file>