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5"/>
  </p:notesMasterIdLst>
  <p:sldIdLst>
    <p:sldId id="256" r:id="rId2"/>
    <p:sldId id="261" r:id="rId3"/>
    <p:sldId id="262" r:id="rId4"/>
    <p:sldId id="264" r:id="rId5"/>
    <p:sldId id="294" r:id="rId6"/>
    <p:sldId id="298" r:id="rId7"/>
    <p:sldId id="299" r:id="rId8"/>
    <p:sldId id="269" r:id="rId9"/>
    <p:sldId id="270" r:id="rId10"/>
    <p:sldId id="271" r:id="rId11"/>
    <p:sldId id="273" r:id="rId12"/>
    <p:sldId id="303" r:id="rId13"/>
    <p:sldId id="274" r:id="rId14"/>
    <p:sldId id="275" r:id="rId15"/>
    <p:sldId id="276" r:id="rId16"/>
    <p:sldId id="277" r:id="rId17"/>
    <p:sldId id="278" r:id="rId18"/>
    <p:sldId id="295" r:id="rId19"/>
    <p:sldId id="296" r:id="rId20"/>
    <p:sldId id="281" r:id="rId21"/>
    <p:sldId id="300" r:id="rId22"/>
    <p:sldId id="301" r:id="rId23"/>
    <p:sldId id="297" r:id="rId2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78" y="4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\\nas\fe\Plasmal&#246;ten\Berichte\Abschlussbericht\Diagramme.xlsx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\\nas\fe\Plasmal&#246;ten\Berichte\Abschlussbericht\Diagramme.xlsx" TargetMode="External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\\nas\fe\Plasmal&#246;ten\Berichte\Abschlussbericht\Diagramme.xlsx" TargetMode="External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'1'!$D$20</c:f>
              <c:strCache>
                <c:ptCount val="1"/>
                <c:pt idx="0">
                  <c:v>weight in g</c:v>
                </c:pt>
              </c:strCache>
            </c:strRef>
          </c:tx>
          <c:spPr>
            <a:ln>
              <a:solidFill>
                <a:srgbClr val="000060"/>
              </a:solidFill>
            </a:ln>
          </c:spPr>
          <c:marker>
            <c:symbol val="none"/>
          </c:marker>
          <c:xVal>
            <c:numRef>
              <c:f>'1'!$C$21:$C$8332</c:f>
              <c:numCache>
                <c:formatCode>General</c:formatCode>
                <c:ptCount val="8312"/>
                <c:pt idx="0">
                  <c:v>1E-4</c:v>
                </c:pt>
                <c:pt idx="1">
                  <c:v>1.7833333333333334E-3</c:v>
                </c:pt>
                <c:pt idx="2">
                  <c:v>3.4833333333333331E-3</c:v>
                </c:pt>
                <c:pt idx="3">
                  <c:v>5.1833333333333332E-3</c:v>
                </c:pt>
                <c:pt idx="4">
                  <c:v>6.8833333333333333E-3</c:v>
                </c:pt>
                <c:pt idx="5">
                  <c:v>8.5833333333333334E-3</c:v>
                </c:pt>
                <c:pt idx="6">
                  <c:v>1.3683333333333332E-2</c:v>
                </c:pt>
                <c:pt idx="7">
                  <c:v>1.5383333333333334E-2</c:v>
                </c:pt>
                <c:pt idx="8">
                  <c:v>1.7083333333333332E-2</c:v>
                </c:pt>
                <c:pt idx="9">
                  <c:v>1.8783333333333332E-2</c:v>
                </c:pt>
                <c:pt idx="10">
                  <c:v>2.0483333333333336E-2</c:v>
                </c:pt>
                <c:pt idx="11">
                  <c:v>2.2183333333333333E-2</c:v>
                </c:pt>
                <c:pt idx="12">
                  <c:v>2.3883333333333333E-2</c:v>
                </c:pt>
                <c:pt idx="13">
                  <c:v>2.5583333333333333E-2</c:v>
                </c:pt>
                <c:pt idx="14">
                  <c:v>2.7283333333333333E-2</c:v>
                </c:pt>
                <c:pt idx="15">
                  <c:v>2.8983333333333337E-2</c:v>
                </c:pt>
                <c:pt idx="16">
                  <c:v>3.0683333333333333E-2</c:v>
                </c:pt>
                <c:pt idx="17">
                  <c:v>3.2383333333333333E-2</c:v>
                </c:pt>
                <c:pt idx="18">
                  <c:v>3.4083333333333334E-2</c:v>
                </c:pt>
                <c:pt idx="19">
                  <c:v>3.5783333333333327E-2</c:v>
                </c:pt>
                <c:pt idx="20">
                  <c:v>3.7483333333333334E-2</c:v>
                </c:pt>
                <c:pt idx="21">
                  <c:v>3.9183333333333334E-2</c:v>
                </c:pt>
                <c:pt idx="22">
                  <c:v>4.0883333333333334E-2</c:v>
                </c:pt>
                <c:pt idx="23">
                  <c:v>4.2583333333333334E-2</c:v>
                </c:pt>
                <c:pt idx="24">
                  <c:v>4.9383333333333335E-2</c:v>
                </c:pt>
                <c:pt idx="25">
                  <c:v>5.1083333333333335E-2</c:v>
                </c:pt>
                <c:pt idx="26">
                  <c:v>5.2783333333333328E-2</c:v>
                </c:pt>
                <c:pt idx="27">
                  <c:v>5.4483333333333335E-2</c:v>
                </c:pt>
                <c:pt idx="28">
                  <c:v>5.6183333333333335E-2</c:v>
                </c:pt>
                <c:pt idx="29">
                  <c:v>5.7883333333333328E-2</c:v>
                </c:pt>
                <c:pt idx="30">
                  <c:v>6.1283333333333335E-2</c:v>
                </c:pt>
                <c:pt idx="31">
                  <c:v>6.2983333333333336E-2</c:v>
                </c:pt>
                <c:pt idx="32">
                  <c:v>6.4683333333333329E-2</c:v>
                </c:pt>
                <c:pt idx="33">
                  <c:v>6.6383333333333336E-2</c:v>
                </c:pt>
                <c:pt idx="34">
                  <c:v>7.3183333333333336E-2</c:v>
                </c:pt>
                <c:pt idx="35">
                  <c:v>7.4883333333333343E-2</c:v>
                </c:pt>
                <c:pt idx="36">
                  <c:v>7.6583333333333323E-2</c:v>
                </c:pt>
                <c:pt idx="37">
                  <c:v>7.828333333333333E-2</c:v>
                </c:pt>
                <c:pt idx="38">
                  <c:v>7.9983333333333337E-2</c:v>
                </c:pt>
                <c:pt idx="39">
                  <c:v>8.168333333333333E-2</c:v>
                </c:pt>
                <c:pt idx="40">
                  <c:v>8.3383333333333337E-2</c:v>
                </c:pt>
                <c:pt idx="41">
                  <c:v>8.5083333333333344E-2</c:v>
                </c:pt>
                <c:pt idx="42">
                  <c:v>8.6783333333333337E-2</c:v>
                </c:pt>
                <c:pt idx="43">
                  <c:v>8.8483333333333331E-2</c:v>
                </c:pt>
                <c:pt idx="44">
                  <c:v>9.0183333333333324E-2</c:v>
                </c:pt>
                <c:pt idx="45">
                  <c:v>9.1883333333333331E-2</c:v>
                </c:pt>
                <c:pt idx="46">
                  <c:v>9.3583333333333338E-2</c:v>
                </c:pt>
                <c:pt idx="47">
                  <c:v>9.5283333333333331E-2</c:v>
                </c:pt>
                <c:pt idx="48">
                  <c:v>9.6983333333333338E-2</c:v>
                </c:pt>
                <c:pt idx="49">
                  <c:v>9.8683333333333331E-2</c:v>
                </c:pt>
                <c:pt idx="50">
                  <c:v>0.10038333333333332</c:v>
                </c:pt>
                <c:pt idx="51">
                  <c:v>0.10208333333333333</c:v>
                </c:pt>
                <c:pt idx="52">
                  <c:v>0.10378333333333334</c:v>
                </c:pt>
                <c:pt idx="53">
                  <c:v>0.10548333333333333</c:v>
                </c:pt>
                <c:pt idx="54">
                  <c:v>0.10718333333333334</c:v>
                </c:pt>
                <c:pt idx="55">
                  <c:v>0.10888333333333335</c:v>
                </c:pt>
                <c:pt idx="56">
                  <c:v>0.11058333333333333</c:v>
                </c:pt>
                <c:pt idx="57">
                  <c:v>0.11228333333333333</c:v>
                </c:pt>
                <c:pt idx="58">
                  <c:v>0.11398333333333334</c:v>
                </c:pt>
                <c:pt idx="59">
                  <c:v>0.11568333333333333</c:v>
                </c:pt>
                <c:pt idx="60">
                  <c:v>0.11738333333333334</c:v>
                </c:pt>
                <c:pt idx="61">
                  <c:v>0.11908333333333333</c:v>
                </c:pt>
                <c:pt idx="62">
                  <c:v>0.12078333333333333</c:v>
                </c:pt>
                <c:pt idx="63">
                  <c:v>0.12248333333333333</c:v>
                </c:pt>
                <c:pt idx="64">
                  <c:v>0.12418333333333333</c:v>
                </c:pt>
                <c:pt idx="65">
                  <c:v>0.12588333333333332</c:v>
                </c:pt>
                <c:pt idx="66">
                  <c:v>0.12758333333333333</c:v>
                </c:pt>
                <c:pt idx="67">
                  <c:v>0.12928333333333333</c:v>
                </c:pt>
                <c:pt idx="68">
                  <c:v>0.13098333333333334</c:v>
                </c:pt>
                <c:pt idx="69">
                  <c:v>0.13268333333333335</c:v>
                </c:pt>
                <c:pt idx="70">
                  <c:v>0.13438333333333335</c:v>
                </c:pt>
                <c:pt idx="71">
                  <c:v>0.13608333333333331</c:v>
                </c:pt>
                <c:pt idx="72">
                  <c:v>0.13778333333333331</c:v>
                </c:pt>
                <c:pt idx="73">
                  <c:v>0.13948333333333332</c:v>
                </c:pt>
                <c:pt idx="74">
                  <c:v>0.14118333333333333</c:v>
                </c:pt>
                <c:pt idx="75">
                  <c:v>0.14288333333333333</c:v>
                </c:pt>
                <c:pt idx="76">
                  <c:v>0.14458333333333334</c:v>
                </c:pt>
                <c:pt idx="77">
                  <c:v>0.14628333333333332</c:v>
                </c:pt>
                <c:pt idx="78">
                  <c:v>0.14798333333333333</c:v>
                </c:pt>
                <c:pt idx="79">
                  <c:v>0.14968333333333333</c:v>
                </c:pt>
                <c:pt idx="80">
                  <c:v>0.15138333333333334</c:v>
                </c:pt>
                <c:pt idx="81">
                  <c:v>0.15308333333333335</c:v>
                </c:pt>
                <c:pt idx="82">
                  <c:v>0.15478333333333336</c:v>
                </c:pt>
                <c:pt idx="83">
                  <c:v>0.15648333333333334</c:v>
                </c:pt>
                <c:pt idx="84">
                  <c:v>0.15818333333333331</c:v>
                </c:pt>
                <c:pt idx="85">
                  <c:v>0.15988333333333332</c:v>
                </c:pt>
                <c:pt idx="86">
                  <c:v>0.16158333333333333</c:v>
                </c:pt>
                <c:pt idx="87">
                  <c:v>0.16328333333333334</c:v>
                </c:pt>
                <c:pt idx="88">
                  <c:v>0.16498333333333332</c:v>
                </c:pt>
                <c:pt idx="89">
                  <c:v>0.16668333333333332</c:v>
                </c:pt>
                <c:pt idx="90">
                  <c:v>0.16838333333333333</c:v>
                </c:pt>
                <c:pt idx="91">
                  <c:v>0.17008333333333334</c:v>
                </c:pt>
                <c:pt idx="92">
                  <c:v>0.17178333333333334</c:v>
                </c:pt>
                <c:pt idx="93">
                  <c:v>0.17348333333333335</c:v>
                </c:pt>
                <c:pt idx="94">
                  <c:v>0.17518333333333333</c:v>
                </c:pt>
                <c:pt idx="95">
                  <c:v>0.17688333333333334</c:v>
                </c:pt>
                <c:pt idx="96">
                  <c:v>0.17858333333333334</c:v>
                </c:pt>
                <c:pt idx="97">
                  <c:v>0.18028333333333332</c:v>
                </c:pt>
                <c:pt idx="98">
                  <c:v>0.18198333333333333</c:v>
                </c:pt>
                <c:pt idx="99">
                  <c:v>0.18368333333333334</c:v>
                </c:pt>
                <c:pt idx="100">
                  <c:v>0.18538333333333332</c:v>
                </c:pt>
                <c:pt idx="101">
                  <c:v>0.18708333333333332</c:v>
                </c:pt>
                <c:pt idx="102">
                  <c:v>0.18878333333333333</c:v>
                </c:pt>
                <c:pt idx="103">
                  <c:v>0.19048333333333334</c:v>
                </c:pt>
                <c:pt idx="104">
                  <c:v>0.19218333333333334</c:v>
                </c:pt>
                <c:pt idx="105">
                  <c:v>0.19388333333333332</c:v>
                </c:pt>
                <c:pt idx="106">
                  <c:v>0.19558333333333333</c:v>
                </c:pt>
                <c:pt idx="107">
                  <c:v>0.19728333333333334</c:v>
                </c:pt>
                <c:pt idx="108">
                  <c:v>0.19898333333333335</c:v>
                </c:pt>
                <c:pt idx="109">
                  <c:v>0.20068333333333335</c:v>
                </c:pt>
                <c:pt idx="110">
                  <c:v>0.20238333333333333</c:v>
                </c:pt>
                <c:pt idx="111">
                  <c:v>0.20408333333333331</c:v>
                </c:pt>
                <c:pt idx="112">
                  <c:v>0.20578333333333332</c:v>
                </c:pt>
                <c:pt idx="113">
                  <c:v>0.20748333333333333</c:v>
                </c:pt>
                <c:pt idx="114">
                  <c:v>0.20918333333333333</c:v>
                </c:pt>
                <c:pt idx="115">
                  <c:v>0.21088333333333334</c:v>
                </c:pt>
                <c:pt idx="116">
                  <c:v>0.21258333333333335</c:v>
                </c:pt>
                <c:pt idx="117">
                  <c:v>0.21428333333333333</c:v>
                </c:pt>
                <c:pt idx="118">
                  <c:v>0.21598333333333333</c:v>
                </c:pt>
                <c:pt idx="119">
                  <c:v>0.21768333333333334</c:v>
                </c:pt>
                <c:pt idx="120">
                  <c:v>0.21938333333333335</c:v>
                </c:pt>
                <c:pt idx="121">
                  <c:v>0.22108333333333335</c:v>
                </c:pt>
                <c:pt idx="122">
                  <c:v>0.22278333333333336</c:v>
                </c:pt>
                <c:pt idx="123">
                  <c:v>0.22448333333333331</c:v>
                </c:pt>
                <c:pt idx="124">
                  <c:v>0.22618333333333332</c:v>
                </c:pt>
                <c:pt idx="125">
                  <c:v>0.22788333333333333</c:v>
                </c:pt>
                <c:pt idx="126">
                  <c:v>0.22958333333333333</c:v>
                </c:pt>
                <c:pt idx="127">
                  <c:v>0.23128333333333334</c:v>
                </c:pt>
                <c:pt idx="128">
                  <c:v>0.23298333333333332</c:v>
                </c:pt>
                <c:pt idx="129">
                  <c:v>0.23468333333333333</c:v>
                </c:pt>
                <c:pt idx="130">
                  <c:v>0.23638333333333333</c:v>
                </c:pt>
                <c:pt idx="131">
                  <c:v>0.23808333333333334</c:v>
                </c:pt>
                <c:pt idx="132">
                  <c:v>0.23978333333333335</c:v>
                </c:pt>
                <c:pt idx="133">
                  <c:v>0.24148333333333336</c:v>
                </c:pt>
                <c:pt idx="134">
                  <c:v>0.24318333333333333</c:v>
                </c:pt>
                <c:pt idx="135">
                  <c:v>0.24488333333333331</c:v>
                </c:pt>
                <c:pt idx="136">
                  <c:v>0.24658333333333332</c:v>
                </c:pt>
                <c:pt idx="137">
                  <c:v>0.24828333333333333</c:v>
                </c:pt>
                <c:pt idx="138">
                  <c:v>0.24998333333333334</c:v>
                </c:pt>
                <c:pt idx="139">
                  <c:v>0.25168333333333337</c:v>
                </c:pt>
                <c:pt idx="140">
                  <c:v>0.25338333333333335</c:v>
                </c:pt>
                <c:pt idx="141">
                  <c:v>0.25508333333333333</c:v>
                </c:pt>
                <c:pt idx="142">
                  <c:v>0.25678333333333331</c:v>
                </c:pt>
                <c:pt idx="143">
                  <c:v>0.25848333333333334</c:v>
                </c:pt>
                <c:pt idx="144">
                  <c:v>0.26018333333333332</c:v>
                </c:pt>
                <c:pt idx="145">
                  <c:v>0.2618833333333333</c:v>
                </c:pt>
                <c:pt idx="146">
                  <c:v>0.26358333333333334</c:v>
                </c:pt>
                <c:pt idx="147">
                  <c:v>0.26528333333333332</c:v>
                </c:pt>
                <c:pt idx="148">
                  <c:v>0.26698333333333329</c:v>
                </c:pt>
                <c:pt idx="149">
                  <c:v>0.26868333333333333</c:v>
                </c:pt>
                <c:pt idx="150">
                  <c:v>0.27038333333333331</c:v>
                </c:pt>
                <c:pt idx="151">
                  <c:v>0.27208333333333334</c:v>
                </c:pt>
                <c:pt idx="152">
                  <c:v>0.27378333333333332</c:v>
                </c:pt>
                <c:pt idx="153">
                  <c:v>0.27548333333333336</c:v>
                </c:pt>
                <c:pt idx="154">
                  <c:v>0.27718333333333334</c:v>
                </c:pt>
                <c:pt idx="155">
                  <c:v>0.27888333333333332</c:v>
                </c:pt>
                <c:pt idx="156">
                  <c:v>0.28058333333333335</c:v>
                </c:pt>
                <c:pt idx="157">
                  <c:v>0.28228333333333333</c:v>
                </c:pt>
                <c:pt idx="158">
                  <c:v>0.28398333333333337</c:v>
                </c:pt>
                <c:pt idx="159">
                  <c:v>0.28568333333333329</c:v>
                </c:pt>
                <c:pt idx="160">
                  <c:v>0.28738333333333332</c:v>
                </c:pt>
                <c:pt idx="161">
                  <c:v>0.2890833333333333</c:v>
                </c:pt>
                <c:pt idx="162">
                  <c:v>0.29078333333333334</c:v>
                </c:pt>
                <c:pt idx="163">
                  <c:v>0.29248333333333332</c:v>
                </c:pt>
                <c:pt idx="164">
                  <c:v>0.29418333333333335</c:v>
                </c:pt>
                <c:pt idx="165">
                  <c:v>0.29588333333333333</c:v>
                </c:pt>
                <c:pt idx="166">
                  <c:v>0.29758333333333337</c:v>
                </c:pt>
                <c:pt idx="167">
                  <c:v>0.29928333333333335</c:v>
                </c:pt>
                <c:pt idx="168">
                  <c:v>0.30098333333333332</c:v>
                </c:pt>
                <c:pt idx="169">
                  <c:v>0.30268333333333336</c:v>
                </c:pt>
                <c:pt idx="170">
                  <c:v>0.30438333333333334</c:v>
                </c:pt>
                <c:pt idx="171">
                  <c:v>0.30608333333333332</c:v>
                </c:pt>
                <c:pt idx="172">
                  <c:v>0.3077833333333333</c:v>
                </c:pt>
                <c:pt idx="173">
                  <c:v>0.30948333333333333</c:v>
                </c:pt>
                <c:pt idx="174">
                  <c:v>0.31118333333333331</c:v>
                </c:pt>
                <c:pt idx="175">
                  <c:v>0.31288333333333335</c:v>
                </c:pt>
                <c:pt idx="176">
                  <c:v>0.31458333333333333</c:v>
                </c:pt>
                <c:pt idx="177">
                  <c:v>0.31628333333333336</c:v>
                </c:pt>
                <c:pt idx="178">
                  <c:v>0.31798333333333334</c:v>
                </c:pt>
                <c:pt idx="179">
                  <c:v>0.31968333333333337</c:v>
                </c:pt>
                <c:pt idx="180">
                  <c:v>0.32138333333333335</c:v>
                </c:pt>
                <c:pt idx="181">
                  <c:v>0.32308333333333333</c:v>
                </c:pt>
                <c:pt idx="182">
                  <c:v>0.32478333333333331</c:v>
                </c:pt>
                <c:pt idx="183">
                  <c:v>0.32648333333333329</c:v>
                </c:pt>
                <c:pt idx="184">
                  <c:v>0.32818333333333333</c:v>
                </c:pt>
                <c:pt idx="185">
                  <c:v>0.32988333333333331</c:v>
                </c:pt>
                <c:pt idx="186">
                  <c:v>0.33158333333333334</c:v>
                </c:pt>
                <c:pt idx="187">
                  <c:v>0.33328333333333332</c:v>
                </c:pt>
                <c:pt idx="188">
                  <c:v>0.33498333333333336</c:v>
                </c:pt>
                <c:pt idx="189">
                  <c:v>0.33668333333333333</c:v>
                </c:pt>
                <c:pt idx="190">
                  <c:v>0.33838333333333337</c:v>
                </c:pt>
                <c:pt idx="191">
                  <c:v>0.34008333333333335</c:v>
                </c:pt>
                <c:pt idx="192">
                  <c:v>0.34178333333333338</c:v>
                </c:pt>
                <c:pt idx="193">
                  <c:v>0.34348333333333336</c:v>
                </c:pt>
                <c:pt idx="194">
                  <c:v>0.34518333333333329</c:v>
                </c:pt>
                <c:pt idx="195">
                  <c:v>0.34688333333333332</c:v>
                </c:pt>
                <c:pt idx="196">
                  <c:v>0.3485833333333333</c:v>
                </c:pt>
                <c:pt idx="197">
                  <c:v>0.35028333333333334</c:v>
                </c:pt>
                <c:pt idx="198">
                  <c:v>0.35198333333333331</c:v>
                </c:pt>
                <c:pt idx="199">
                  <c:v>0.35368333333333335</c:v>
                </c:pt>
                <c:pt idx="200">
                  <c:v>0.35538333333333333</c:v>
                </c:pt>
                <c:pt idx="201">
                  <c:v>0.35708333333333336</c:v>
                </c:pt>
                <c:pt idx="202">
                  <c:v>0.35878333333333334</c:v>
                </c:pt>
                <c:pt idx="203">
                  <c:v>0.36048333333333338</c:v>
                </c:pt>
                <c:pt idx="204">
                  <c:v>0.36218333333333336</c:v>
                </c:pt>
                <c:pt idx="205">
                  <c:v>0.36388333333333328</c:v>
                </c:pt>
                <c:pt idx="206">
                  <c:v>0.36558333333333332</c:v>
                </c:pt>
                <c:pt idx="207">
                  <c:v>0.3672833333333333</c:v>
                </c:pt>
                <c:pt idx="208">
                  <c:v>0.36898333333333333</c:v>
                </c:pt>
                <c:pt idx="209">
                  <c:v>0.37068333333333331</c:v>
                </c:pt>
                <c:pt idx="210">
                  <c:v>0.37238333333333334</c:v>
                </c:pt>
                <c:pt idx="211">
                  <c:v>0.37408333333333332</c:v>
                </c:pt>
                <c:pt idx="212">
                  <c:v>0.37578333333333336</c:v>
                </c:pt>
                <c:pt idx="213">
                  <c:v>0.37748333333333334</c:v>
                </c:pt>
                <c:pt idx="214">
                  <c:v>0.37918333333333337</c:v>
                </c:pt>
                <c:pt idx="215">
                  <c:v>0.38088333333333335</c:v>
                </c:pt>
                <c:pt idx="216">
                  <c:v>0.38258333333333333</c:v>
                </c:pt>
                <c:pt idx="217">
                  <c:v>0.38428333333333331</c:v>
                </c:pt>
                <c:pt idx="218">
                  <c:v>0.38598333333333329</c:v>
                </c:pt>
                <c:pt idx="219">
                  <c:v>0.38768333333333332</c:v>
                </c:pt>
                <c:pt idx="220">
                  <c:v>0.3893833333333333</c:v>
                </c:pt>
                <c:pt idx="221">
                  <c:v>0.39108333333333334</c:v>
                </c:pt>
                <c:pt idx="222">
                  <c:v>0.39278333333333332</c:v>
                </c:pt>
                <c:pt idx="223">
                  <c:v>0.39448333333333335</c:v>
                </c:pt>
                <c:pt idx="224">
                  <c:v>0.39618333333333333</c:v>
                </c:pt>
                <c:pt idx="225">
                  <c:v>0.39788333333333337</c:v>
                </c:pt>
                <c:pt idx="226">
                  <c:v>0.39958333333333335</c:v>
                </c:pt>
                <c:pt idx="227">
                  <c:v>0.40128333333333338</c:v>
                </c:pt>
                <c:pt idx="228">
                  <c:v>0.4029833333333333</c:v>
                </c:pt>
                <c:pt idx="229">
                  <c:v>0.40468333333333334</c:v>
                </c:pt>
                <c:pt idx="230">
                  <c:v>0.40638333333333332</c:v>
                </c:pt>
                <c:pt idx="231">
                  <c:v>0.4080833333333333</c:v>
                </c:pt>
                <c:pt idx="232">
                  <c:v>0.40978333333333333</c:v>
                </c:pt>
                <c:pt idx="233">
                  <c:v>0.41148333333333331</c:v>
                </c:pt>
                <c:pt idx="234">
                  <c:v>0.41318333333333335</c:v>
                </c:pt>
                <c:pt idx="235">
                  <c:v>0.41488333333333333</c:v>
                </c:pt>
                <c:pt idx="236">
                  <c:v>0.41658333333333336</c:v>
                </c:pt>
                <c:pt idx="237">
                  <c:v>0.41828333333333334</c:v>
                </c:pt>
                <c:pt idx="238">
                  <c:v>0.41998333333333338</c:v>
                </c:pt>
                <c:pt idx="239">
                  <c:v>0.4216833333333333</c:v>
                </c:pt>
                <c:pt idx="240">
                  <c:v>0.42338333333333333</c:v>
                </c:pt>
                <c:pt idx="241">
                  <c:v>0.42508333333333331</c:v>
                </c:pt>
                <c:pt idx="242">
                  <c:v>0.42678333333333335</c:v>
                </c:pt>
                <c:pt idx="243">
                  <c:v>0.42848333333333333</c:v>
                </c:pt>
                <c:pt idx="244">
                  <c:v>0.43018333333333331</c:v>
                </c:pt>
                <c:pt idx="245">
                  <c:v>0.43188333333333334</c:v>
                </c:pt>
                <c:pt idx="246">
                  <c:v>0.43358333333333332</c:v>
                </c:pt>
                <c:pt idx="247">
                  <c:v>0.43528333333333336</c:v>
                </c:pt>
                <c:pt idx="248">
                  <c:v>0.43698333333333333</c:v>
                </c:pt>
                <c:pt idx="249">
                  <c:v>0.43868333333333337</c:v>
                </c:pt>
                <c:pt idx="250">
                  <c:v>0.44038333333333329</c:v>
                </c:pt>
                <c:pt idx="251">
                  <c:v>0.44208333333333333</c:v>
                </c:pt>
                <c:pt idx="252">
                  <c:v>0.44378333333333331</c:v>
                </c:pt>
                <c:pt idx="253">
                  <c:v>0.44548333333333334</c:v>
                </c:pt>
                <c:pt idx="254">
                  <c:v>0.44718333333333332</c:v>
                </c:pt>
                <c:pt idx="255">
                  <c:v>0.44888333333333336</c:v>
                </c:pt>
                <c:pt idx="256">
                  <c:v>0.45058333333333334</c:v>
                </c:pt>
                <c:pt idx="257">
                  <c:v>0.45228333333333332</c:v>
                </c:pt>
                <c:pt idx="258">
                  <c:v>0.45398333333333335</c:v>
                </c:pt>
                <c:pt idx="259">
                  <c:v>0.45568333333333333</c:v>
                </c:pt>
                <c:pt idx="260">
                  <c:v>0.45738333333333336</c:v>
                </c:pt>
                <c:pt idx="261">
                  <c:v>0.45908333333333334</c:v>
                </c:pt>
                <c:pt idx="262">
                  <c:v>0.46078333333333332</c:v>
                </c:pt>
                <c:pt idx="263">
                  <c:v>0.4624833333333333</c:v>
                </c:pt>
                <c:pt idx="264">
                  <c:v>0.46418333333333334</c:v>
                </c:pt>
                <c:pt idx="265">
                  <c:v>0.46588333333333332</c:v>
                </c:pt>
                <c:pt idx="266">
                  <c:v>0.46758333333333335</c:v>
                </c:pt>
                <c:pt idx="267">
                  <c:v>0.46928333333333333</c:v>
                </c:pt>
                <c:pt idx="268">
                  <c:v>0.47098333333333336</c:v>
                </c:pt>
                <c:pt idx="269">
                  <c:v>0.47268333333333334</c:v>
                </c:pt>
                <c:pt idx="270">
                  <c:v>0.47438333333333332</c:v>
                </c:pt>
                <c:pt idx="271">
                  <c:v>0.47608333333333336</c:v>
                </c:pt>
                <c:pt idx="272">
                  <c:v>0.47778333333333334</c:v>
                </c:pt>
                <c:pt idx="273">
                  <c:v>0.47948333333333332</c:v>
                </c:pt>
                <c:pt idx="274">
                  <c:v>0.4811833333333333</c:v>
                </c:pt>
                <c:pt idx="275">
                  <c:v>0.48288333333333333</c:v>
                </c:pt>
                <c:pt idx="276">
                  <c:v>0.48458333333333331</c:v>
                </c:pt>
                <c:pt idx="277">
                  <c:v>0.48628333333333335</c:v>
                </c:pt>
                <c:pt idx="278">
                  <c:v>0.48798333333333332</c:v>
                </c:pt>
                <c:pt idx="279">
                  <c:v>0.48968333333333336</c:v>
                </c:pt>
                <c:pt idx="280">
                  <c:v>0.49138333333333334</c:v>
                </c:pt>
                <c:pt idx="281">
                  <c:v>0.49308333333333337</c:v>
                </c:pt>
                <c:pt idx="282">
                  <c:v>0.49478333333333335</c:v>
                </c:pt>
                <c:pt idx="283">
                  <c:v>0.49648333333333333</c:v>
                </c:pt>
                <c:pt idx="284">
                  <c:v>0.49818333333333331</c:v>
                </c:pt>
                <c:pt idx="285">
                  <c:v>0.49988333333333329</c:v>
                </c:pt>
                <c:pt idx="286">
                  <c:v>0.50158333333333327</c:v>
                </c:pt>
                <c:pt idx="287">
                  <c:v>0.5032833333333333</c:v>
                </c:pt>
                <c:pt idx="288">
                  <c:v>0.50498333333333334</c:v>
                </c:pt>
                <c:pt idx="289">
                  <c:v>0.50668333333333337</c:v>
                </c:pt>
                <c:pt idx="290">
                  <c:v>0.5083833333333333</c:v>
                </c:pt>
                <c:pt idx="291">
                  <c:v>0.51008333333333333</c:v>
                </c:pt>
                <c:pt idx="292">
                  <c:v>0.51178333333333337</c:v>
                </c:pt>
                <c:pt idx="293">
                  <c:v>0.5134833333333334</c:v>
                </c:pt>
                <c:pt idx="294">
                  <c:v>0.51518333333333333</c:v>
                </c:pt>
                <c:pt idx="295">
                  <c:v>0.51688333333333336</c:v>
                </c:pt>
                <c:pt idx="296">
                  <c:v>0.51858333333333329</c:v>
                </c:pt>
                <c:pt idx="297">
                  <c:v>0.52028333333333332</c:v>
                </c:pt>
                <c:pt idx="298">
                  <c:v>0.52198333333333335</c:v>
                </c:pt>
                <c:pt idx="299">
                  <c:v>0.52368333333333328</c:v>
                </c:pt>
                <c:pt idx="300">
                  <c:v>0.52538333333333331</c:v>
                </c:pt>
                <c:pt idx="301">
                  <c:v>0.52708333333333335</c:v>
                </c:pt>
                <c:pt idx="302">
                  <c:v>0.52878333333333338</c:v>
                </c:pt>
                <c:pt idx="303">
                  <c:v>0.53048333333333331</c:v>
                </c:pt>
                <c:pt idx="304">
                  <c:v>0.53218333333333334</c:v>
                </c:pt>
                <c:pt idx="305">
                  <c:v>0.53388333333333338</c:v>
                </c:pt>
                <c:pt idx="306">
                  <c:v>0.5355833333333333</c:v>
                </c:pt>
                <c:pt idx="307">
                  <c:v>0.53728333333333333</c:v>
                </c:pt>
                <c:pt idx="308">
                  <c:v>0.53898333333333326</c:v>
                </c:pt>
                <c:pt idx="309">
                  <c:v>0.5406833333333334</c:v>
                </c:pt>
                <c:pt idx="310">
                  <c:v>0.54238333333333333</c:v>
                </c:pt>
                <c:pt idx="311">
                  <c:v>0.54408333333333336</c:v>
                </c:pt>
                <c:pt idx="312">
                  <c:v>0.54578333333333329</c:v>
                </c:pt>
                <c:pt idx="313">
                  <c:v>0.54748333333333332</c:v>
                </c:pt>
                <c:pt idx="314">
                  <c:v>0.54918333333333336</c:v>
                </c:pt>
                <c:pt idx="315">
                  <c:v>0.55088333333333328</c:v>
                </c:pt>
                <c:pt idx="316">
                  <c:v>0.55258333333333332</c:v>
                </c:pt>
                <c:pt idx="317">
                  <c:v>0.55428333333333335</c:v>
                </c:pt>
                <c:pt idx="318">
                  <c:v>0.55598333333333338</c:v>
                </c:pt>
                <c:pt idx="319">
                  <c:v>0.55768333333333331</c:v>
                </c:pt>
                <c:pt idx="320">
                  <c:v>0.55938333333333334</c:v>
                </c:pt>
                <c:pt idx="321">
                  <c:v>0.56108333333333327</c:v>
                </c:pt>
                <c:pt idx="322">
                  <c:v>0.56278333333333341</c:v>
                </c:pt>
                <c:pt idx="323">
                  <c:v>0.56448333333333334</c:v>
                </c:pt>
                <c:pt idx="324">
                  <c:v>0.56618333333333326</c:v>
                </c:pt>
                <c:pt idx="325">
                  <c:v>0.5678833333333333</c:v>
                </c:pt>
                <c:pt idx="326">
                  <c:v>0.56958333333333333</c:v>
                </c:pt>
                <c:pt idx="327">
                  <c:v>0.57128333333333337</c:v>
                </c:pt>
                <c:pt idx="328">
                  <c:v>0.57298333333333329</c:v>
                </c:pt>
                <c:pt idx="329">
                  <c:v>0.57468333333333332</c:v>
                </c:pt>
                <c:pt idx="330">
                  <c:v>0.57638333333333336</c:v>
                </c:pt>
                <c:pt idx="331">
                  <c:v>0.57808333333333339</c:v>
                </c:pt>
                <c:pt idx="332">
                  <c:v>0.57978333333333332</c:v>
                </c:pt>
                <c:pt idx="333">
                  <c:v>0.58148333333333335</c:v>
                </c:pt>
                <c:pt idx="334">
                  <c:v>0.58318333333333328</c:v>
                </c:pt>
                <c:pt idx="335">
                  <c:v>0.58488333333333342</c:v>
                </c:pt>
                <c:pt idx="336">
                  <c:v>0.58658333333333335</c:v>
                </c:pt>
                <c:pt idx="337">
                  <c:v>0.58828333333333327</c:v>
                </c:pt>
                <c:pt idx="338">
                  <c:v>0.5899833333333333</c:v>
                </c:pt>
                <c:pt idx="339">
                  <c:v>0.59168333333333334</c:v>
                </c:pt>
                <c:pt idx="340">
                  <c:v>0.59338333333333337</c:v>
                </c:pt>
                <c:pt idx="341">
                  <c:v>0.5950833333333333</c:v>
                </c:pt>
                <c:pt idx="342">
                  <c:v>0.59678333333333333</c:v>
                </c:pt>
                <c:pt idx="343">
                  <c:v>0.59848333333333337</c:v>
                </c:pt>
                <c:pt idx="344">
                  <c:v>0.6001833333333334</c:v>
                </c:pt>
                <c:pt idx="345">
                  <c:v>0.60188333333333333</c:v>
                </c:pt>
                <c:pt idx="346">
                  <c:v>0.60358333333333336</c:v>
                </c:pt>
                <c:pt idx="347">
                  <c:v>0.60528333333333328</c:v>
                </c:pt>
                <c:pt idx="348">
                  <c:v>0.60698333333333332</c:v>
                </c:pt>
                <c:pt idx="349">
                  <c:v>0.60868333333333335</c:v>
                </c:pt>
                <c:pt idx="350">
                  <c:v>0.61038333333333328</c:v>
                </c:pt>
                <c:pt idx="351">
                  <c:v>0.61208333333333331</c:v>
                </c:pt>
                <c:pt idx="352">
                  <c:v>0.61378333333333335</c:v>
                </c:pt>
                <c:pt idx="353">
                  <c:v>0.61548333333333338</c:v>
                </c:pt>
                <c:pt idx="354">
                  <c:v>0.61718333333333331</c:v>
                </c:pt>
                <c:pt idx="355">
                  <c:v>0.61888333333333334</c:v>
                </c:pt>
                <c:pt idx="356">
                  <c:v>0.62058333333333338</c:v>
                </c:pt>
                <c:pt idx="357">
                  <c:v>0.62228333333333341</c:v>
                </c:pt>
                <c:pt idx="358">
                  <c:v>0.62398333333333333</c:v>
                </c:pt>
                <c:pt idx="359">
                  <c:v>0.62568333333333326</c:v>
                </c:pt>
                <c:pt idx="360">
                  <c:v>0.62738333333333329</c:v>
                </c:pt>
                <c:pt idx="361">
                  <c:v>0.62908333333333333</c:v>
                </c:pt>
                <c:pt idx="362">
                  <c:v>0.63078333333333336</c:v>
                </c:pt>
                <c:pt idx="363">
                  <c:v>0.63248333333333329</c:v>
                </c:pt>
                <c:pt idx="364">
                  <c:v>0.63418333333333332</c:v>
                </c:pt>
                <c:pt idx="365">
                  <c:v>0.63588333333333336</c:v>
                </c:pt>
                <c:pt idx="366">
                  <c:v>0.63758333333333339</c:v>
                </c:pt>
                <c:pt idx="367">
                  <c:v>0.63928333333333331</c:v>
                </c:pt>
                <c:pt idx="368">
                  <c:v>0.64098333333333335</c:v>
                </c:pt>
                <c:pt idx="369">
                  <c:v>0.64268333333333338</c:v>
                </c:pt>
                <c:pt idx="370">
                  <c:v>0.64438333333333331</c:v>
                </c:pt>
                <c:pt idx="371">
                  <c:v>0.64608333333333334</c:v>
                </c:pt>
                <c:pt idx="372">
                  <c:v>0.64778333333333327</c:v>
                </c:pt>
                <c:pt idx="373">
                  <c:v>0.6494833333333333</c:v>
                </c:pt>
                <c:pt idx="374">
                  <c:v>0.65118333333333334</c:v>
                </c:pt>
                <c:pt idx="375">
                  <c:v>0.65288333333333337</c:v>
                </c:pt>
                <c:pt idx="376">
                  <c:v>0.65458333333333329</c:v>
                </c:pt>
                <c:pt idx="377">
                  <c:v>0.65628333333333333</c:v>
                </c:pt>
                <c:pt idx="378">
                  <c:v>0.65798333333333336</c:v>
                </c:pt>
                <c:pt idx="379">
                  <c:v>0.6596833333333334</c:v>
                </c:pt>
                <c:pt idx="380">
                  <c:v>0.66138333333333332</c:v>
                </c:pt>
                <c:pt idx="381">
                  <c:v>0.66308333333333325</c:v>
                </c:pt>
                <c:pt idx="382">
                  <c:v>0.66478333333333339</c:v>
                </c:pt>
                <c:pt idx="383">
                  <c:v>0.66648333333333332</c:v>
                </c:pt>
                <c:pt idx="384">
                  <c:v>0.66818333333333335</c:v>
                </c:pt>
                <c:pt idx="385">
                  <c:v>0.66988333333333328</c:v>
                </c:pt>
                <c:pt idx="386">
                  <c:v>0.67158333333333331</c:v>
                </c:pt>
                <c:pt idx="387">
                  <c:v>0.67328333333333334</c:v>
                </c:pt>
                <c:pt idx="388">
                  <c:v>0.67498333333333338</c:v>
                </c:pt>
                <c:pt idx="389">
                  <c:v>0.6766833333333333</c:v>
                </c:pt>
                <c:pt idx="390">
                  <c:v>0.67838333333333334</c:v>
                </c:pt>
                <c:pt idx="391">
                  <c:v>0.68008333333333337</c:v>
                </c:pt>
                <c:pt idx="392">
                  <c:v>0.6817833333333333</c:v>
                </c:pt>
                <c:pt idx="393">
                  <c:v>0.68348333333333333</c:v>
                </c:pt>
                <c:pt idx="394">
                  <c:v>0.68518333333333326</c:v>
                </c:pt>
                <c:pt idx="395">
                  <c:v>0.6868833333333334</c:v>
                </c:pt>
                <c:pt idx="396">
                  <c:v>0.68858333333333333</c:v>
                </c:pt>
                <c:pt idx="397">
                  <c:v>0.69028333333333336</c:v>
                </c:pt>
                <c:pt idx="398">
                  <c:v>0.69198333333333328</c:v>
                </c:pt>
                <c:pt idx="399">
                  <c:v>0.69368333333333332</c:v>
                </c:pt>
                <c:pt idx="400">
                  <c:v>0.69538333333333335</c:v>
                </c:pt>
                <c:pt idx="401">
                  <c:v>0.69708333333333339</c:v>
                </c:pt>
                <c:pt idx="402">
                  <c:v>0.69878333333333331</c:v>
                </c:pt>
                <c:pt idx="403">
                  <c:v>0.70048333333333335</c:v>
                </c:pt>
                <c:pt idx="404">
                  <c:v>0.70218333333333338</c:v>
                </c:pt>
                <c:pt idx="405">
                  <c:v>0.70388333333333331</c:v>
                </c:pt>
                <c:pt idx="406">
                  <c:v>0.70558333333333334</c:v>
                </c:pt>
                <c:pt idx="407">
                  <c:v>0.70728333333333326</c:v>
                </c:pt>
                <c:pt idx="408">
                  <c:v>0.70898333333333341</c:v>
                </c:pt>
                <c:pt idx="409">
                  <c:v>0.71068333333333333</c:v>
                </c:pt>
                <c:pt idx="410">
                  <c:v>0.71238333333333337</c:v>
                </c:pt>
                <c:pt idx="411">
                  <c:v>0.71408333333333329</c:v>
                </c:pt>
                <c:pt idx="412">
                  <c:v>0.71578333333333333</c:v>
                </c:pt>
                <c:pt idx="413">
                  <c:v>0.71748333333333336</c:v>
                </c:pt>
                <c:pt idx="414">
                  <c:v>0.7191833333333334</c:v>
                </c:pt>
                <c:pt idx="415">
                  <c:v>0.72088333333333332</c:v>
                </c:pt>
                <c:pt idx="416">
                  <c:v>0.72258333333333324</c:v>
                </c:pt>
                <c:pt idx="417">
                  <c:v>0.72428333333333339</c:v>
                </c:pt>
                <c:pt idx="418">
                  <c:v>0.72598333333333331</c:v>
                </c:pt>
                <c:pt idx="419">
                  <c:v>0.72768333333333335</c:v>
                </c:pt>
                <c:pt idx="420">
                  <c:v>0.72938333333333327</c:v>
                </c:pt>
                <c:pt idx="421">
                  <c:v>0.73108333333333342</c:v>
                </c:pt>
                <c:pt idx="422">
                  <c:v>0.73278333333333334</c:v>
                </c:pt>
                <c:pt idx="423">
                  <c:v>0.73448333333333338</c:v>
                </c:pt>
                <c:pt idx="424">
                  <c:v>0.7361833333333333</c:v>
                </c:pt>
                <c:pt idx="425">
                  <c:v>0.73788333333333334</c:v>
                </c:pt>
                <c:pt idx="426">
                  <c:v>0.73958333333333337</c:v>
                </c:pt>
                <c:pt idx="427">
                  <c:v>0.74128333333333329</c:v>
                </c:pt>
                <c:pt idx="428">
                  <c:v>0.74298333333333333</c:v>
                </c:pt>
                <c:pt idx="429">
                  <c:v>0.74468333333333325</c:v>
                </c:pt>
                <c:pt idx="430">
                  <c:v>0.7463833333333334</c:v>
                </c:pt>
                <c:pt idx="431">
                  <c:v>0.74808333333333332</c:v>
                </c:pt>
                <c:pt idx="432">
                  <c:v>0.74978333333333336</c:v>
                </c:pt>
                <c:pt idx="433">
                  <c:v>0.75148333333333328</c:v>
                </c:pt>
                <c:pt idx="434">
                  <c:v>0.75318333333333343</c:v>
                </c:pt>
                <c:pt idx="435">
                  <c:v>0.75488333333333335</c:v>
                </c:pt>
                <c:pt idx="436">
                  <c:v>0.75658333333333339</c:v>
                </c:pt>
                <c:pt idx="437">
                  <c:v>0.75828333333333331</c:v>
                </c:pt>
                <c:pt idx="438">
                  <c:v>0.75998333333333323</c:v>
                </c:pt>
                <c:pt idx="439">
                  <c:v>0.76168333333333338</c:v>
                </c:pt>
                <c:pt idx="440">
                  <c:v>0.7633833333333333</c:v>
                </c:pt>
                <c:pt idx="441">
                  <c:v>0.76508333333333334</c:v>
                </c:pt>
                <c:pt idx="442">
                  <c:v>0.76678333333333326</c:v>
                </c:pt>
                <c:pt idx="443">
                  <c:v>0.76848333333333341</c:v>
                </c:pt>
                <c:pt idx="444">
                  <c:v>0.77018333333333333</c:v>
                </c:pt>
                <c:pt idx="445">
                  <c:v>0.77188333333333337</c:v>
                </c:pt>
                <c:pt idx="446">
                  <c:v>0.77358333333333329</c:v>
                </c:pt>
                <c:pt idx="447">
                  <c:v>0.77528333333333344</c:v>
                </c:pt>
                <c:pt idx="448">
                  <c:v>0.77698333333333336</c:v>
                </c:pt>
                <c:pt idx="449">
                  <c:v>0.77868333333333328</c:v>
                </c:pt>
                <c:pt idx="450">
                  <c:v>0.78038333333333332</c:v>
                </c:pt>
                <c:pt idx="451">
                  <c:v>0.78208333333333324</c:v>
                </c:pt>
                <c:pt idx="452">
                  <c:v>0.78378333333333339</c:v>
                </c:pt>
                <c:pt idx="453">
                  <c:v>0.78548333333333331</c:v>
                </c:pt>
                <c:pt idx="454">
                  <c:v>0.78718333333333335</c:v>
                </c:pt>
                <c:pt idx="455">
                  <c:v>0.78888333333333327</c:v>
                </c:pt>
                <c:pt idx="456">
                  <c:v>0.79058333333333342</c:v>
                </c:pt>
                <c:pt idx="457">
                  <c:v>0.79228333333333334</c:v>
                </c:pt>
                <c:pt idx="458">
                  <c:v>0.79398333333333337</c:v>
                </c:pt>
                <c:pt idx="459">
                  <c:v>0.7956833333333333</c:v>
                </c:pt>
                <c:pt idx="460">
                  <c:v>0.79738333333333344</c:v>
                </c:pt>
                <c:pt idx="461">
                  <c:v>0.79908333333333337</c:v>
                </c:pt>
                <c:pt idx="462">
                  <c:v>0.80078333333333329</c:v>
                </c:pt>
                <c:pt idx="463">
                  <c:v>0.80248333333333333</c:v>
                </c:pt>
                <c:pt idx="464">
                  <c:v>0.80418333333333325</c:v>
                </c:pt>
                <c:pt idx="465">
                  <c:v>0.8058833333333334</c:v>
                </c:pt>
                <c:pt idx="466">
                  <c:v>0.80758333333333332</c:v>
                </c:pt>
                <c:pt idx="467">
                  <c:v>0.80928333333333335</c:v>
                </c:pt>
                <c:pt idx="468">
                  <c:v>0.81098333333333328</c:v>
                </c:pt>
                <c:pt idx="469">
                  <c:v>0.81268333333333342</c:v>
                </c:pt>
                <c:pt idx="470">
                  <c:v>0.81438333333333335</c:v>
                </c:pt>
                <c:pt idx="471">
                  <c:v>0.81608333333333338</c:v>
                </c:pt>
                <c:pt idx="472">
                  <c:v>0.81778333333333331</c:v>
                </c:pt>
                <c:pt idx="473">
                  <c:v>0.81948333333333323</c:v>
                </c:pt>
                <c:pt idx="474">
                  <c:v>0.82118333333333338</c:v>
                </c:pt>
                <c:pt idx="475">
                  <c:v>0.8228833333333333</c:v>
                </c:pt>
                <c:pt idx="476">
                  <c:v>0.82458333333333333</c:v>
                </c:pt>
                <c:pt idx="477">
                  <c:v>0.82628333333333326</c:v>
                </c:pt>
                <c:pt idx="478">
                  <c:v>0.8279833333333334</c:v>
                </c:pt>
                <c:pt idx="479">
                  <c:v>0.82968333333333333</c:v>
                </c:pt>
                <c:pt idx="480">
                  <c:v>0.83138333333333336</c:v>
                </c:pt>
                <c:pt idx="481">
                  <c:v>0.83308333333333329</c:v>
                </c:pt>
                <c:pt idx="482">
                  <c:v>0.83478333333333343</c:v>
                </c:pt>
                <c:pt idx="483">
                  <c:v>0.83648333333333336</c:v>
                </c:pt>
                <c:pt idx="484">
                  <c:v>0.83818333333333328</c:v>
                </c:pt>
                <c:pt idx="485">
                  <c:v>0.83988333333333332</c:v>
                </c:pt>
                <c:pt idx="486">
                  <c:v>0.84158333333333324</c:v>
                </c:pt>
                <c:pt idx="487">
                  <c:v>0.84328333333333338</c:v>
                </c:pt>
                <c:pt idx="488">
                  <c:v>0.84498333333333331</c:v>
                </c:pt>
                <c:pt idx="489">
                  <c:v>0.84668333333333334</c:v>
                </c:pt>
                <c:pt idx="490">
                  <c:v>0.84838333333333327</c:v>
                </c:pt>
                <c:pt idx="491">
                  <c:v>0.85008333333333341</c:v>
                </c:pt>
                <c:pt idx="492">
                  <c:v>0.85178333333333334</c:v>
                </c:pt>
                <c:pt idx="493">
                  <c:v>0.85348333333333337</c:v>
                </c:pt>
                <c:pt idx="494">
                  <c:v>0.8551833333333333</c:v>
                </c:pt>
                <c:pt idx="495">
                  <c:v>0.85688333333333333</c:v>
                </c:pt>
                <c:pt idx="496">
                  <c:v>0.85858333333333337</c:v>
                </c:pt>
                <c:pt idx="497">
                  <c:v>0.86028333333333329</c:v>
                </c:pt>
                <c:pt idx="498">
                  <c:v>0.86198333333333332</c:v>
                </c:pt>
                <c:pt idx="499">
                  <c:v>0.86368333333333325</c:v>
                </c:pt>
                <c:pt idx="500">
                  <c:v>0.86538333333333339</c:v>
                </c:pt>
                <c:pt idx="501">
                  <c:v>0.86708333333333332</c:v>
                </c:pt>
                <c:pt idx="502">
                  <c:v>0.86878333333333335</c:v>
                </c:pt>
                <c:pt idx="503">
                  <c:v>0.87048333333333328</c:v>
                </c:pt>
                <c:pt idx="504">
                  <c:v>0.87218333333333342</c:v>
                </c:pt>
                <c:pt idx="505">
                  <c:v>0.87388333333333335</c:v>
                </c:pt>
                <c:pt idx="506">
                  <c:v>0.87558333333333327</c:v>
                </c:pt>
                <c:pt idx="507">
                  <c:v>0.8772833333333333</c:v>
                </c:pt>
                <c:pt idx="508">
                  <c:v>0.87898333333333334</c:v>
                </c:pt>
                <c:pt idx="509">
                  <c:v>0.88068333333333337</c:v>
                </c:pt>
                <c:pt idx="510">
                  <c:v>0.8823833333333333</c:v>
                </c:pt>
                <c:pt idx="511">
                  <c:v>0.88408333333333333</c:v>
                </c:pt>
                <c:pt idx="512">
                  <c:v>0.88578333333333326</c:v>
                </c:pt>
                <c:pt idx="513">
                  <c:v>0.8874833333333334</c:v>
                </c:pt>
                <c:pt idx="514">
                  <c:v>0.88918333333333333</c:v>
                </c:pt>
                <c:pt idx="515">
                  <c:v>0.89088333333333336</c:v>
                </c:pt>
                <c:pt idx="516">
                  <c:v>0.89258333333333328</c:v>
                </c:pt>
                <c:pt idx="517">
                  <c:v>0.89428333333333332</c:v>
                </c:pt>
                <c:pt idx="518">
                  <c:v>0.89598333333333335</c:v>
                </c:pt>
                <c:pt idx="519">
                  <c:v>0.89768333333333328</c:v>
                </c:pt>
                <c:pt idx="520">
                  <c:v>0.89938333333333331</c:v>
                </c:pt>
                <c:pt idx="521">
                  <c:v>0.90108333333333335</c:v>
                </c:pt>
                <c:pt idx="522">
                  <c:v>0.90278333333333338</c:v>
                </c:pt>
                <c:pt idx="523">
                  <c:v>0.90448333333333331</c:v>
                </c:pt>
                <c:pt idx="524">
                  <c:v>0.90618333333333334</c:v>
                </c:pt>
                <c:pt idx="525">
                  <c:v>0.90788333333333326</c:v>
                </c:pt>
                <c:pt idx="526">
                  <c:v>0.90958333333333341</c:v>
                </c:pt>
                <c:pt idx="527">
                  <c:v>0.91128333333333333</c:v>
                </c:pt>
                <c:pt idx="528">
                  <c:v>0.91298333333333337</c:v>
                </c:pt>
                <c:pt idx="529">
                  <c:v>0.91468333333333329</c:v>
                </c:pt>
                <c:pt idx="530">
                  <c:v>0.91638333333333333</c:v>
                </c:pt>
                <c:pt idx="531">
                  <c:v>0.91808333333333336</c:v>
                </c:pt>
                <c:pt idx="532">
                  <c:v>0.91978333333333329</c:v>
                </c:pt>
                <c:pt idx="533">
                  <c:v>0.92148333333333332</c:v>
                </c:pt>
                <c:pt idx="534">
                  <c:v>0.92318333333333336</c:v>
                </c:pt>
                <c:pt idx="535">
                  <c:v>0.92488333333333339</c:v>
                </c:pt>
                <c:pt idx="536">
                  <c:v>0.92658333333333331</c:v>
                </c:pt>
                <c:pt idx="537">
                  <c:v>0.92828333333333335</c:v>
                </c:pt>
                <c:pt idx="538">
                  <c:v>0.92998333333333327</c:v>
                </c:pt>
                <c:pt idx="539">
                  <c:v>0.93168333333333342</c:v>
                </c:pt>
                <c:pt idx="540">
                  <c:v>0.93338333333333334</c:v>
                </c:pt>
                <c:pt idx="541">
                  <c:v>0.93508333333333327</c:v>
                </c:pt>
                <c:pt idx="542">
                  <c:v>0.9367833333333333</c:v>
                </c:pt>
                <c:pt idx="543">
                  <c:v>0.93848333333333334</c:v>
                </c:pt>
                <c:pt idx="544">
                  <c:v>0.94018333333333337</c:v>
                </c:pt>
                <c:pt idx="545">
                  <c:v>0.94188333333333329</c:v>
                </c:pt>
                <c:pt idx="546">
                  <c:v>0.94358333333333333</c:v>
                </c:pt>
                <c:pt idx="547">
                  <c:v>0.94528333333333336</c:v>
                </c:pt>
                <c:pt idx="548">
                  <c:v>0.9469833333333334</c:v>
                </c:pt>
                <c:pt idx="549">
                  <c:v>0.94868333333333332</c:v>
                </c:pt>
                <c:pt idx="550">
                  <c:v>0.95038333333333336</c:v>
                </c:pt>
                <c:pt idx="551">
                  <c:v>0.95208333333333328</c:v>
                </c:pt>
                <c:pt idx="552">
                  <c:v>0.95378333333333332</c:v>
                </c:pt>
                <c:pt idx="553">
                  <c:v>0.95548333333333335</c:v>
                </c:pt>
                <c:pt idx="554">
                  <c:v>0.95718333333333327</c:v>
                </c:pt>
                <c:pt idx="555">
                  <c:v>0.95888333333333331</c:v>
                </c:pt>
                <c:pt idx="556">
                  <c:v>0.96058333333333334</c:v>
                </c:pt>
                <c:pt idx="557">
                  <c:v>0.96228333333333338</c:v>
                </c:pt>
                <c:pt idx="558">
                  <c:v>0.9639833333333333</c:v>
                </c:pt>
                <c:pt idx="559">
                  <c:v>0.96568333333333334</c:v>
                </c:pt>
                <c:pt idx="560">
                  <c:v>0.96738333333333337</c:v>
                </c:pt>
                <c:pt idx="561">
                  <c:v>0.96908333333333341</c:v>
                </c:pt>
                <c:pt idx="562">
                  <c:v>0.97078333333333333</c:v>
                </c:pt>
                <c:pt idx="563">
                  <c:v>0.97248333333333326</c:v>
                </c:pt>
                <c:pt idx="564">
                  <c:v>0.97418333333333329</c:v>
                </c:pt>
                <c:pt idx="565">
                  <c:v>0.97588333333333332</c:v>
                </c:pt>
                <c:pt idx="566">
                  <c:v>0.97758333333333336</c:v>
                </c:pt>
                <c:pt idx="567">
                  <c:v>0.97928333333333328</c:v>
                </c:pt>
                <c:pt idx="568">
                  <c:v>0.98098333333333332</c:v>
                </c:pt>
                <c:pt idx="569">
                  <c:v>0.98268333333333335</c:v>
                </c:pt>
                <c:pt idx="570">
                  <c:v>0.98438333333333339</c:v>
                </c:pt>
                <c:pt idx="571">
                  <c:v>0.98608333333333331</c:v>
                </c:pt>
                <c:pt idx="572">
                  <c:v>0.98778333333333335</c:v>
                </c:pt>
                <c:pt idx="573">
                  <c:v>0.98948333333333338</c:v>
                </c:pt>
                <c:pt idx="574">
                  <c:v>0.99118333333333331</c:v>
                </c:pt>
                <c:pt idx="575">
                  <c:v>0.99288333333333334</c:v>
                </c:pt>
                <c:pt idx="576">
                  <c:v>0.99458333333333326</c:v>
                </c:pt>
                <c:pt idx="577">
                  <c:v>0.9962833333333333</c:v>
                </c:pt>
                <c:pt idx="578">
                  <c:v>0.99798333333333333</c:v>
                </c:pt>
                <c:pt idx="579">
                  <c:v>0.99968333333333337</c:v>
                </c:pt>
                <c:pt idx="580">
                  <c:v>1.0013833333333333</c:v>
                </c:pt>
                <c:pt idx="581">
                  <c:v>1.0030833333333333</c:v>
                </c:pt>
                <c:pt idx="582">
                  <c:v>1.0047833333333334</c:v>
                </c:pt>
                <c:pt idx="583">
                  <c:v>1.0064833333333334</c:v>
                </c:pt>
                <c:pt idx="584">
                  <c:v>1.0081833333333334</c:v>
                </c:pt>
                <c:pt idx="585">
                  <c:v>1.0098833333333335</c:v>
                </c:pt>
                <c:pt idx="586">
                  <c:v>1.0115833333333333</c:v>
                </c:pt>
                <c:pt idx="587">
                  <c:v>1.0132833333333333</c:v>
                </c:pt>
                <c:pt idx="588">
                  <c:v>1.0149833333333333</c:v>
                </c:pt>
                <c:pt idx="589">
                  <c:v>1.0166833333333334</c:v>
                </c:pt>
                <c:pt idx="590">
                  <c:v>1.0183833333333334</c:v>
                </c:pt>
                <c:pt idx="591">
                  <c:v>1.0200833333333332</c:v>
                </c:pt>
                <c:pt idx="592">
                  <c:v>1.0217833333333333</c:v>
                </c:pt>
                <c:pt idx="593">
                  <c:v>1.0234833333333333</c:v>
                </c:pt>
                <c:pt idx="594">
                  <c:v>1.0251833333333333</c:v>
                </c:pt>
                <c:pt idx="595">
                  <c:v>1.0268833333333334</c:v>
                </c:pt>
                <c:pt idx="596">
                  <c:v>1.0285833333333334</c:v>
                </c:pt>
                <c:pt idx="597">
                  <c:v>1.0302833333333334</c:v>
                </c:pt>
                <c:pt idx="598">
                  <c:v>1.0319833333333333</c:v>
                </c:pt>
                <c:pt idx="599">
                  <c:v>1.0336833333333333</c:v>
                </c:pt>
                <c:pt idx="600">
                  <c:v>1.0353833333333333</c:v>
                </c:pt>
                <c:pt idx="601">
                  <c:v>1.0370833333333334</c:v>
                </c:pt>
                <c:pt idx="602">
                  <c:v>1.0387833333333334</c:v>
                </c:pt>
                <c:pt idx="603">
                  <c:v>1.0404833333333334</c:v>
                </c:pt>
                <c:pt idx="604">
                  <c:v>1.0421833333333332</c:v>
                </c:pt>
                <c:pt idx="605">
                  <c:v>1.0438833333333333</c:v>
                </c:pt>
                <c:pt idx="606">
                  <c:v>1.0455833333333333</c:v>
                </c:pt>
                <c:pt idx="607">
                  <c:v>1.0472833333333333</c:v>
                </c:pt>
                <c:pt idx="608">
                  <c:v>1.0489833333333334</c:v>
                </c:pt>
                <c:pt idx="609">
                  <c:v>1.0506833333333332</c:v>
                </c:pt>
                <c:pt idx="610">
                  <c:v>1.0523833333333334</c:v>
                </c:pt>
                <c:pt idx="611">
                  <c:v>1.0540833333333333</c:v>
                </c:pt>
                <c:pt idx="612">
                  <c:v>1.0557833333333333</c:v>
                </c:pt>
                <c:pt idx="613">
                  <c:v>1.0574833333333333</c:v>
                </c:pt>
                <c:pt idx="614">
                  <c:v>1.0591833333333334</c:v>
                </c:pt>
                <c:pt idx="615">
                  <c:v>1.0608833333333334</c:v>
                </c:pt>
                <c:pt idx="616">
                  <c:v>1.0625833333333334</c:v>
                </c:pt>
                <c:pt idx="617">
                  <c:v>1.0642833333333332</c:v>
                </c:pt>
                <c:pt idx="618">
                  <c:v>1.0659833333333333</c:v>
                </c:pt>
                <c:pt idx="619">
                  <c:v>1.0676833333333335</c:v>
                </c:pt>
                <c:pt idx="620">
                  <c:v>1.0693833333333334</c:v>
                </c:pt>
                <c:pt idx="621">
                  <c:v>1.0710833333333334</c:v>
                </c:pt>
                <c:pt idx="622">
                  <c:v>1.0727833333333334</c:v>
                </c:pt>
                <c:pt idx="623">
                  <c:v>1.0744833333333332</c:v>
                </c:pt>
                <c:pt idx="624">
                  <c:v>1.0761833333333333</c:v>
                </c:pt>
                <c:pt idx="625">
                  <c:v>1.0778833333333333</c:v>
                </c:pt>
                <c:pt idx="626">
                  <c:v>1.0795833333333333</c:v>
                </c:pt>
                <c:pt idx="627">
                  <c:v>1.0812833333333332</c:v>
                </c:pt>
                <c:pt idx="628">
                  <c:v>1.0829833333333334</c:v>
                </c:pt>
                <c:pt idx="629">
                  <c:v>1.0846833333333334</c:v>
                </c:pt>
                <c:pt idx="630">
                  <c:v>1.0863833333333335</c:v>
                </c:pt>
                <c:pt idx="631">
                  <c:v>1.0880833333333333</c:v>
                </c:pt>
                <c:pt idx="632">
                  <c:v>1.0897833333333333</c:v>
                </c:pt>
                <c:pt idx="633">
                  <c:v>1.0914833333333334</c:v>
                </c:pt>
                <c:pt idx="634">
                  <c:v>1.0931833333333332</c:v>
                </c:pt>
                <c:pt idx="635">
                  <c:v>1.0948833333333332</c:v>
                </c:pt>
                <c:pt idx="636">
                  <c:v>1.0965833333333335</c:v>
                </c:pt>
                <c:pt idx="637">
                  <c:v>1.0982833333333335</c:v>
                </c:pt>
                <c:pt idx="638">
                  <c:v>1.0999833333333333</c:v>
                </c:pt>
                <c:pt idx="639">
                  <c:v>1.1016833333333333</c:v>
                </c:pt>
                <c:pt idx="640">
                  <c:v>1.1033833333333334</c:v>
                </c:pt>
                <c:pt idx="641">
                  <c:v>1.1050833333333334</c:v>
                </c:pt>
                <c:pt idx="642">
                  <c:v>1.1067833333333332</c:v>
                </c:pt>
                <c:pt idx="643">
                  <c:v>1.1084833333333333</c:v>
                </c:pt>
                <c:pt idx="644">
                  <c:v>1.1101833333333333</c:v>
                </c:pt>
                <c:pt idx="645">
                  <c:v>1.1118833333333333</c:v>
                </c:pt>
                <c:pt idx="646">
                  <c:v>1.1135833333333334</c:v>
                </c:pt>
                <c:pt idx="647">
                  <c:v>1.1152833333333334</c:v>
                </c:pt>
                <c:pt idx="648">
                  <c:v>1.1169833333333334</c:v>
                </c:pt>
                <c:pt idx="649">
                  <c:v>1.1186833333333333</c:v>
                </c:pt>
                <c:pt idx="650">
                  <c:v>1.1203833333333333</c:v>
                </c:pt>
                <c:pt idx="651">
                  <c:v>1.1220833333333333</c:v>
                </c:pt>
                <c:pt idx="652">
                  <c:v>1.1237833333333334</c:v>
                </c:pt>
                <c:pt idx="653">
                  <c:v>1.1254833333333332</c:v>
                </c:pt>
                <c:pt idx="654">
                  <c:v>1.1271833333333334</c:v>
                </c:pt>
                <c:pt idx="655">
                  <c:v>1.1288833333333335</c:v>
                </c:pt>
                <c:pt idx="656">
                  <c:v>1.1305833333333333</c:v>
                </c:pt>
                <c:pt idx="657">
                  <c:v>1.1322833333333333</c:v>
                </c:pt>
                <c:pt idx="658">
                  <c:v>1.1339833333333333</c:v>
                </c:pt>
                <c:pt idx="659">
                  <c:v>1.1356833333333334</c:v>
                </c:pt>
                <c:pt idx="660">
                  <c:v>1.1373833333333332</c:v>
                </c:pt>
                <c:pt idx="661">
                  <c:v>1.1390833333333332</c:v>
                </c:pt>
                <c:pt idx="662">
                  <c:v>1.1407833333333335</c:v>
                </c:pt>
                <c:pt idx="663">
                  <c:v>1.1424833333333335</c:v>
                </c:pt>
                <c:pt idx="664">
                  <c:v>1.1441833333333333</c:v>
                </c:pt>
                <c:pt idx="665">
                  <c:v>1.1458833333333334</c:v>
                </c:pt>
                <c:pt idx="666">
                  <c:v>1.1475833333333334</c:v>
                </c:pt>
                <c:pt idx="667">
                  <c:v>1.1492833333333332</c:v>
                </c:pt>
                <c:pt idx="668">
                  <c:v>1.1509833333333332</c:v>
                </c:pt>
                <c:pt idx="669">
                  <c:v>1.1526833333333333</c:v>
                </c:pt>
                <c:pt idx="670">
                  <c:v>1.1543833333333333</c:v>
                </c:pt>
                <c:pt idx="671">
                  <c:v>1.1560833333333334</c:v>
                </c:pt>
                <c:pt idx="672">
                  <c:v>1.1577833333333334</c:v>
                </c:pt>
                <c:pt idx="673">
                  <c:v>1.1594833333333334</c:v>
                </c:pt>
                <c:pt idx="674">
                  <c:v>1.1611833333333335</c:v>
                </c:pt>
                <c:pt idx="675">
                  <c:v>1.1628833333333333</c:v>
                </c:pt>
                <c:pt idx="676">
                  <c:v>1.1645833333333333</c:v>
                </c:pt>
                <c:pt idx="677">
                  <c:v>1.1662833333333333</c:v>
                </c:pt>
                <c:pt idx="678">
                  <c:v>1.1679833333333332</c:v>
                </c:pt>
                <c:pt idx="679">
                  <c:v>1.1696833333333332</c:v>
                </c:pt>
                <c:pt idx="680">
                  <c:v>1.1713833333333334</c:v>
                </c:pt>
                <c:pt idx="681">
                  <c:v>1.1730833333333335</c:v>
                </c:pt>
                <c:pt idx="682">
                  <c:v>1.1747833333333333</c:v>
                </c:pt>
                <c:pt idx="683">
                  <c:v>1.1764833333333333</c:v>
                </c:pt>
                <c:pt idx="684">
                  <c:v>1.1781833333333334</c:v>
                </c:pt>
                <c:pt idx="685">
                  <c:v>1.1798833333333334</c:v>
                </c:pt>
                <c:pt idx="686">
                  <c:v>1.1815833333333332</c:v>
                </c:pt>
                <c:pt idx="687">
                  <c:v>1.1832833333333332</c:v>
                </c:pt>
                <c:pt idx="688">
                  <c:v>1.1849833333333335</c:v>
                </c:pt>
                <c:pt idx="689">
                  <c:v>1.1866833333333333</c:v>
                </c:pt>
                <c:pt idx="690">
                  <c:v>1.1883833333333333</c:v>
                </c:pt>
                <c:pt idx="691">
                  <c:v>1.1900833333333334</c:v>
                </c:pt>
                <c:pt idx="692">
                  <c:v>1.1917833333333334</c:v>
                </c:pt>
                <c:pt idx="693">
                  <c:v>1.1934833333333332</c:v>
                </c:pt>
                <c:pt idx="694">
                  <c:v>1.1951833333333333</c:v>
                </c:pt>
                <c:pt idx="695">
                  <c:v>1.1968833333333333</c:v>
                </c:pt>
                <c:pt idx="696">
                  <c:v>1.1985833333333333</c:v>
                </c:pt>
                <c:pt idx="697">
                  <c:v>1.2002833333333334</c:v>
                </c:pt>
                <c:pt idx="698">
                  <c:v>1.2019833333333334</c:v>
                </c:pt>
                <c:pt idx="699">
                  <c:v>1.2036833333333334</c:v>
                </c:pt>
                <c:pt idx="700">
                  <c:v>1.2053833333333333</c:v>
                </c:pt>
                <c:pt idx="701">
                  <c:v>1.2070833333333333</c:v>
                </c:pt>
                <c:pt idx="702">
                  <c:v>1.2087833333333333</c:v>
                </c:pt>
                <c:pt idx="703">
                  <c:v>1.2104833333333334</c:v>
                </c:pt>
                <c:pt idx="704">
                  <c:v>1.2121833333333332</c:v>
                </c:pt>
                <c:pt idx="705">
                  <c:v>1.2138833333333332</c:v>
                </c:pt>
                <c:pt idx="706">
                  <c:v>1.2155833333333335</c:v>
                </c:pt>
                <c:pt idx="707">
                  <c:v>1.2172833333333335</c:v>
                </c:pt>
                <c:pt idx="708">
                  <c:v>1.2189833333333333</c:v>
                </c:pt>
                <c:pt idx="709">
                  <c:v>1.2206833333333333</c:v>
                </c:pt>
                <c:pt idx="710">
                  <c:v>1.2223833333333334</c:v>
                </c:pt>
                <c:pt idx="711">
                  <c:v>1.2240833333333332</c:v>
                </c:pt>
                <c:pt idx="712">
                  <c:v>1.2257833333333332</c:v>
                </c:pt>
                <c:pt idx="713">
                  <c:v>1.2274833333333333</c:v>
                </c:pt>
                <c:pt idx="714">
                  <c:v>1.2291833333333335</c:v>
                </c:pt>
                <c:pt idx="715">
                  <c:v>1.2308833333333333</c:v>
                </c:pt>
                <c:pt idx="716">
                  <c:v>1.2325833333333334</c:v>
                </c:pt>
                <c:pt idx="717">
                  <c:v>1.2342833333333334</c:v>
                </c:pt>
                <c:pt idx="718">
                  <c:v>1.2359833333333334</c:v>
                </c:pt>
                <c:pt idx="719">
                  <c:v>1.2376833333333332</c:v>
                </c:pt>
                <c:pt idx="720">
                  <c:v>1.2393833333333333</c:v>
                </c:pt>
                <c:pt idx="721">
                  <c:v>1.2410833333333333</c:v>
                </c:pt>
                <c:pt idx="722">
                  <c:v>1.2427833333333331</c:v>
                </c:pt>
                <c:pt idx="723">
                  <c:v>1.2444833333333334</c:v>
                </c:pt>
                <c:pt idx="724">
                  <c:v>1.2461833333333334</c:v>
                </c:pt>
                <c:pt idx="725">
                  <c:v>1.2478833333333335</c:v>
                </c:pt>
                <c:pt idx="726">
                  <c:v>1.2495833333333333</c:v>
                </c:pt>
                <c:pt idx="727">
                  <c:v>1.2512833333333333</c:v>
                </c:pt>
                <c:pt idx="728">
                  <c:v>1.2529833333333333</c:v>
                </c:pt>
                <c:pt idx="729">
                  <c:v>1.2546833333333334</c:v>
                </c:pt>
                <c:pt idx="730">
                  <c:v>1.2563833333333332</c:v>
                </c:pt>
                <c:pt idx="731">
                  <c:v>1.2580833333333332</c:v>
                </c:pt>
                <c:pt idx="732">
                  <c:v>1.2597833333333335</c:v>
                </c:pt>
                <c:pt idx="733">
                  <c:v>1.2614833333333333</c:v>
                </c:pt>
                <c:pt idx="734">
                  <c:v>1.2631833333333333</c:v>
                </c:pt>
                <c:pt idx="735">
                  <c:v>1.2648833333333334</c:v>
                </c:pt>
                <c:pt idx="736">
                  <c:v>1.2665833333333334</c:v>
                </c:pt>
                <c:pt idx="737">
                  <c:v>1.2682833333333332</c:v>
                </c:pt>
                <c:pt idx="738">
                  <c:v>1.2699833333333332</c:v>
                </c:pt>
                <c:pt idx="739">
                  <c:v>1.2716833333333333</c:v>
                </c:pt>
                <c:pt idx="740">
                  <c:v>1.2733833333333335</c:v>
                </c:pt>
                <c:pt idx="741">
                  <c:v>1.2750833333333333</c:v>
                </c:pt>
                <c:pt idx="742">
                  <c:v>1.2767833333333334</c:v>
                </c:pt>
                <c:pt idx="743">
                  <c:v>1.2784833333333334</c:v>
                </c:pt>
                <c:pt idx="744">
                  <c:v>1.2801833333333335</c:v>
                </c:pt>
                <c:pt idx="745">
                  <c:v>1.2818833333333333</c:v>
                </c:pt>
                <c:pt idx="746">
                  <c:v>1.2835833333333333</c:v>
                </c:pt>
                <c:pt idx="747">
                  <c:v>1.2852833333333333</c:v>
                </c:pt>
                <c:pt idx="748">
                  <c:v>1.2869833333333331</c:v>
                </c:pt>
                <c:pt idx="749">
                  <c:v>1.2886833333333334</c:v>
                </c:pt>
                <c:pt idx="750">
                  <c:v>1.2903833333333334</c:v>
                </c:pt>
                <c:pt idx="751">
                  <c:v>1.2920833333333335</c:v>
                </c:pt>
                <c:pt idx="752">
                  <c:v>1.2937833333333333</c:v>
                </c:pt>
                <c:pt idx="753">
                  <c:v>1.2954833333333333</c:v>
                </c:pt>
                <c:pt idx="754">
                  <c:v>1.2971833333333334</c:v>
                </c:pt>
                <c:pt idx="755">
                  <c:v>1.2988833333333334</c:v>
                </c:pt>
                <c:pt idx="756">
                  <c:v>1.3005833333333332</c:v>
                </c:pt>
                <c:pt idx="757">
                  <c:v>1.3022833333333332</c:v>
                </c:pt>
                <c:pt idx="758">
                  <c:v>1.3039833333333335</c:v>
                </c:pt>
                <c:pt idx="759">
                  <c:v>1.3056833333333333</c:v>
                </c:pt>
                <c:pt idx="760">
                  <c:v>1.3073833333333333</c:v>
                </c:pt>
                <c:pt idx="761">
                  <c:v>1.3090833333333334</c:v>
                </c:pt>
                <c:pt idx="762">
                  <c:v>1.3107833333333334</c:v>
                </c:pt>
                <c:pt idx="763">
                  <c:v>1.3124833333333332</c:v>
                </c:pt>
                <c:pt idx="764">
                  <c:v>1.3141833333333333</c:v>
                </c:pt>
                <c:pt idx="765">
                  <c:v>1.3158833333333333</c:v>
                </c:pt>
                <c:pt idx="766">
                  <c:v>1.3175833333333336</c:v>
                </c:pt>
                <c:pt idx="767">
                  <c:v>1.3192833333333334</c:v>
                </c:pt>
                <c:pt idx="768">
                  <c:v>1.3209833333333334</c:v>
                </c:pt>
                <c:pt idx="769">
                  <c:v>1.3226833333333334</c:v>
                </c:pt>
                <c:pt idx="770">
                  <c:v>1.3243833333333332</c:v>
                </c:pt>
                <c:pt idx="771">
                  <c:v>1.3260833333333333</c:v>
                </c:pt>
                <c:pt idx="772">
                  <c:v>1.3277833333333333</c:v>
                </c:pt>
                <c:pt idx="773">
                  <c:v>1.3294833333333334</c:v>
                </c:pt>
                <c:pt idx="774">
                  <c:v>1.3311833333333332</c:v>
                </c:pt>
                <c:pt idx="775">
                  <c:v>1.3328833333333334</c:v>
                </c:pt>
                <c:pt idx="776">
                  <c:v>1.3345833333333335</c:v>
                </c:pt>
                <c:pt idx="777">
                  <c:v>1.3362833333333335</c:v>
                </c:pt>
                <c:pt idx="778">
                  <c:v>1.3379833333333333</c:v>
                </c:pt>
                <c:pt idx="779">
                  <c:v>1.3396833333333333</c:v>
                </c:pt>
                <c:pt idx="780">
                  <c:v>1.3413833333333334</c:v>
                </c:pt>
                <c:pt idx="781">
                  <c:v>1.3430833333333332</c:v>
                </c:pt>
                <c:pt idx="782">
                  <c:v>1.3447833333333332</c:v>
                </c:pt>
                <c:pt idx="783">
                  <c:v>1.3464833333333333</c:v>
                </c:pt>
                <c:pt idx="784">
                  <c:v>1.3481833333333335</c:v>
                </c:pt>
                <c:pt idx="785">
                  <c:v>1.3498833333333333</c:v>
                </c:pt>
                <c:pt idx="786">
                  <c:v>1.3515833333333334</c:v>
                </c:pt>
                <c:pt idx="787">
                  <c:v>1.3532833333333334</c:v>
                </c:pt>
                <c:pt idx="788">
                  <c:v>1.3549833333333334</c:v>
                </c:pt>
                <c:pt idx="789">
                  <c:v>1.3566833333333332</c:v>
                </c:pt>
                <c:pt idx="790">
                  <c:v>1.3583833333333333</c:v>
                </c:pt>
                <c:pt idx="791">
                  <c:v>1.3600833333333333</c:v>
                </c:pt>
                <c:pt idx="792">
                  <c:v>1.3617833333333331</c:v>
                </c:pt>
                <c:pt idx="793">
                  <c:v>1.3634833333333334</c:v>
                </c:pt>
                <c:pt idx="794">
                  <c:v>1.3651833333333334</c:v>
                </c:pt>
                <c:pt idx="795">
                  <c:v>1.3668833333333335</c:v>
                </c:pt>
                <c:pt idx="796">
                  <c:v>1.3685833333333333</c:v>
                </c:pt>
                <c:pt idx="797">
                  <c:v>1.3702833333333333</c:v>
                </c:pt>
                <c:pt idx="798">
                  <c:v>1.3719833333333333</c:v>
                </c:pt>
                <c:pt idx="799">
                  <c:v>1.3736833333333334</c:v>
                </c:pt>
                <c:pt idx="800">
                  <c:v>1.3753833333333332</c:v>
                </c:pt>
                <c:pt idx="801">
                  <c:v>1.3770833333333334</c:v>
                </c:pt>
                <c:pt idx="802">
                  <c:v>1.3787833333333335</c:v>
                </c:pt>
                <c:pt idx="803">
                  <c:v>1.3804833333333333</c:v>
                </c:pt>
                <c:pt idx="804">
                  <c:v>1.3821833333333333</c:v>
                </c:pt>
                <c:pt idx="805">
                  <c:v>1.3838833333333334</c:v>
                </c:pt>
                <c:pt idx="806">
                  <c:v>1.3855833333333334</c:v>
                </c:pt>
                <c:pt idx="807">
                  <c:v>1.3872833333333332</c:v>
                </c:pt>
                <c:pt idx="808">
                  <c:v>1.3889833333333332</c:v>
                </c:pt>
                <c:pt idx="809">
                  <c:v>1.3906833333333333</c:v>
                </c:pt>
                <c:pt idx="810">
                  <c:v>1.3923833333333335</c:v>
                </c:pt>
                <c:pt idx="811">
                  <c:v>1.3940833333333333</c:v>
                </c:pt>
                <c:pt idx="812">
                  <c:v>1.3957833333333334</c:v>
                </c:pt>
                <c:pt idx="813">
                  <c:v>1.3974833333333334</c:v>
                </c:pt>
                <c:pt idx="814">
                  <c:v>1.3991833333333332</c:v>
                </c:pt>
                <c:pt idx="815">
                  <c:v>1.4008833333333333</c:v>
                </c:pt>
                <c:pt idx="816">
                  <c:v>1.4025833333333333</c:v>
                </c:pt>
                <c:pt idx="817">
                  <c:v>1.4042833333333333</c:v>
                </c:pt>
                <c:pt idx="818">
                  <c:v>1.4059833333333331</c:v>
                </c:pt>
                <c:pt idx="819">
                  <c:v>1.4076833333333334</c:v>
                </c:pt>
                <c:pt idx="820">
                  <c:v>1.4093833333333334</c:v>
                </c:pt>
                <c:pt idx="821">
                  <c:v>1.4110833333333335</c:v>
                </c:pt>
                <c:pt idx="822">
                  <c:v>1.4127833333333333</c:v>
                </c:pt>
                <c:pt idx="823">
                  <c:v>1.4144833333333333</c:v>
                </c:pt>
                <c:pt idx="824">
                  <c:v>1.4161833333333333</c:v>
                </c:pt>
                <c:pt idx="825">
                  <c:v>1.4178833333333332</c:v>
                </c:pt>
                <c:pt idx="826">
                  <c:v>1.4195833333333332</c:v>
                </c:pt>
                <c:pt idx="827">
                  <c:v>1.4212833333333335</c:v>
                </c:pt>
                <c:pt idx="828">
                  <c:v>1.4229833333333335</c:v>
                </c:pt>
                <c:pt idx="829">
                  <c:v>1.4246833333333333</c:v>
                </c:pt>
                <c:pt idx="830">
                  <c:v>1.4263833333333333</c:v>
                </c:pt>
                <c:pt idx="831">
                  <c:v>1.4280833333333334</c:v>
                </c:pt>
                <c:pt idx="832">
                  <c:v>1.4297833333333334</c:v>
                </c:pt>
                <c:pt idx="833">
                  <c:v>1.4314833333333332</c:v>
                </c:pt>
                <c:pt idx="834">
                  <c:v>1.4331833333333333</c:v>
                </c:pt>
                <c:pt idx="835">
                  <c:v>1.4348833333333333</c:v>
                </c:pt>
                <c:pt idx="836">
                  <c:v>1.4365833333333333</c:v>
                </c:pt>
                <c:pt idx="837">
                  <c:v>1.4382833333333334</c:v>
                </c:pt>
                <c:pt idx="838">
                  <c:v>1.4399833333333334</c:v>
                </c:pt>
                <c:pt idx="839">
                  <c:v>1.4416833333333334</c:v>
                </c:pt>
                <c:pt idx="840">
                  <c:v>1.4433833333333332</c:v>
                </c:pt>
                <c:pt idx="841">
                  <c:v>1.4450833333333333</c:v>
                </c:pt>
                <c:pt idx="842">
                  <c:v>1.4467833333333333</c:v>
                </c:pt>
                <c:pt idx="843">
                  <c:v>1.4484833333333333</c:v>
                </c:pt>
                <c:pt idx="844">
                  <c:v>1.4501833333333332</c:v>
                </c:pt>
                <c:pt idx="845">
                  <c:v>1.4518833333333334</c:v>
                </c:pt>
                <c:pt idx="846">
                  <c:v>1.4535833333333334</c:v>
                </c:pt>
                <c:pt idx="847">
                  <c:v>1.4552833333333333</c:v>
                </c:pt>
                <c:pt idx="848">
                  <c:v>1.4569833333333333</c:v>
                </c:pt>
                <c:pt idx="849">
                  <c:v>1.4586833333333333</c:v>
                </c:pt>
                <c:pt idx="850">
                  <c:v>1.4603833333333334</c:v>
                </c:pt>
                <c:pt idx="851">
                  <c:v>1.4620833333333332</c:v>
                </c:pt>
                <c:pt idx="852">
                  <c:v>1.4637833333333332</c:v>
                </c:pt>
                <c:pt idx="853">
                  <c:v>1.4654833333333335</c:v>
                </c:pt>
                <c:pt idx="854">
                  <c:v>1.4671833333333335</c:v>
                </c:pt>
                <c:pt idx="855">
                  <c:v>1.4688833333333333</c:v>
                </c:pt>
                <c:pt idx="856">
                  <c:v>1.4705833333333334</c:v>
                </c:pt>
                <c:pt idx="857">
                  <c:v>1.4722833333333334</c:v>
                </c:pt>
                <c:pt idx="858">
                  <c:v>1.4739833333333332</c:v>
                </c:pt>
                <c:pt idx="859">
                  <c:v>1.4756833333333332</c:v>
                </c:pt>
                <c:pt idx="860">
                  <c:v>1.4773833333333333</c:v>
                </c:pt>
                <c:pt idx="861">
                  <c:v>1.4790833333333333</c:v>
                </c:pt>
                <c:pt idx="862">
                  <c:v>1.4807833333333333</c:v>
                </c:pt>
                <c:pt idx="863">
                  <c:v>1.4824833333333334</c:v>
                </c:pt>
                <c:pt idx="864">
                  <c:v>1.4841833333333334</c:v>
                </c:pt>
                <c:pt idx="865">
                  <c:v>1.4858833333333334</c:v>
                </c:pt>
                <c:pt idx="866">
                  <c:v>1.4875833333333333</c:v>
                </c:pt>
                <c:pt idx="867">
                  <c:v>1.4892833333333333</c:v>
                </c:pt>
                <c:pt idx="868">
                  <c:v>1.4909833333333333</c:v>
                </c:pt>
                <c:pt idx="869">
                  <c:v>1.4926833333333334</c:v>
                </c:pt>
                <c:pt idx="870">
                  <c:v>1.4943833333333332</c:v>
                </c:pt>
                <c:pt idx="871">
                  <c:v>1.4960833333333334</c:v>
                </c:pt>
                <c:pt idx="872">
                  <c:v>1.4977833333333335</c:v>
                </c:pt>
                <c:pt idx="873">
                  <c:v>1.4994833333333333</c:v>
                </c:pt>
                <c:pt idx="874">
                  <c:v>1.5011833333333333</c:v>
                </c:pt>
                <c:pt idx="875">
                  <c:v>1.5028833333333333</c:v>
                </c:pt>
                <c:pt idx="876">
                  <c:v>1.5045833333333334</c:v>
                </c:pt>
                <c:pt idx="877">
                  <c:v>1.5062833333333332</c:v>
                </c:pt>
                <c:pt idx="878">
                  <c:v>1.5079833333333332</c:v>
                </c:pt>
                <c:pt idx="879">
                  <c:v>1.5096833333333335</c:v>
                </c:pt>
                <c:pt idx="880">
                  <c:v>1.5113833333333335</c:v>
                </c:pt>
                <c:pt idx="881">
                  <c:v>1.5130833333333333</c:v>
                </c:pt>
                <c:pt idx="882">
                  <c:v>1.5147833333333334</c:v>
                </c:pt>
                <c:pt idx="883">
                  <c:v>1.5164833333333334</c:v>
                </c:pt>
                <c:pt idx="884">
                  <c:v>1.5181833333333332</c:v>
                </c:pt>
                <c:pt idx="885">
                  <c:v>1.5198833333333333</c:v>
                </c:pt>
                <c:pt idx="886">
                  <c:v>1.5215833333333333</c:v>
                </c:pt>
                <c:pt idx="887">
                  <c:v>1.5232833333333333</c:v>
                </c:pt>
                <c:pt idx="888">
                  <c:v>1.5249833333333334</c:v>
                </c:pt>
                <c:pt idx="889">
                  <c:v>1.5266833333333334</c:v>
                </c:pt>
                <c:pt idx="890">
                  <c:v>1.5283833333333334</c:v>
                </c:pt>
                <c:pt idx="891">
                  <c:v>1.5300833333333335</c:v>
                </c:pt>
                <c:pt idx="892">
                  <c:v>1.5317833333333333</c:v>
                </c:pt>
                <c:pt idx="893">
                  <c:v>1.5334833333333333</c:v>
                </c:pt>
                <c:pt idx="894">
                  <c:v>1.5351833333333333</c:v>
                </c:pt>
                <c:pt idx="895">
                  <c:v>1.5368833333333332</c:v>
                </c:pt>
                <c:pt idx="896">
                  <c:v>1.5385833333333332</c:v>
                </c:pt>
                <c:pt idx="897">
                  <c:v>1.5402833333333334</c:v>
                </c:pt>
                <c:pt idx="898">
                  <c:v>1.5419833333333335</c:v>
                </c:pt>
                <c:pt idx="899">
                  <c:v>1.5436833333333333</c:v>
                </c:pt>
                <c:pt idx="900">
                  <c:v>1.5453833333333333</c:v>
                </c:pt>
                <c:pt idx="901">
                  <c:v>1.5470833333333334</c:v>
                </c:pt>
                <c:pt idx="902">
                  <c:v>1.5487833333333334</c:v>
                </c:pt>
                <c:pt idx="903">
                  <c:v>1.5504833333333332</c:v>
                </c:pt>
                <c:pt idx="904">
                  <c:v>1.5521833333333332</c:v>
                </c:pt>
                <c:pt idx="905">
                  <c:v>1.5538833333333335</c:v>
                </c:pt>
                <c:pt idx="906">
                  <c:v>1.5555833333333333</c:v>
                </c:pt>
                <c:pt idx="907">
                  <c:v>1.5572833333333334</c:v>
                </c:pt>
                <c:pt idx="908">
                  <c:v>1.5589833333333334</c:v>
                </c:pt>
                <c:pt idx="909">
                  <c:v>1.5606833333333334</c:v>
                </c:pt>
                <c:pt idx="910">
                  <c:v>1.5623833333333332</c:v>
                </c:pt>
                <c:pt idx="911">
                  <c:v>1.5640833333333333</c:v>
                </c:pt>
                <c:pt idx="912">
                  <c:v>1.5657833333333333</c:v>
                </c:pt>
                <c:pt idx="913">
                  <c:v>1.5674833333333333</c:v>
                </c:pt>
                <c:pt idx="914">
                  <c:v>1.5691833333333334</c:v>
                </c:pt>
                <c:pt idx="915">
                  <c:v>1.5708833333333334</c:v>
                </c:pt>
                <c:pt idx="916">
                  <c:v>1.5725833333333334</c:v>
                </c:pt>
                <c:pt idx="917">
                  <c:v>1.5742833333333333</c:v>
                </c:pt>
                <c:pt idx="918">
                  <c:v>1.5759833333333333</c:v>
                </c:pt>
                <c:pt idx="919">
                  <c:v>1.5776833333333333</c:v>
                </c:pt>
                <c:pt idx="920">
                  <c:v>1.5793833333333334</c:v>
                </c:pt>
                <c:pt idx="921">
                  <c:v>1.5810833333333332</c:v>
                </c:pt>
                <c:pt idx="922">
                  <c:v>1.5827833333333332</c:v>
                </c:pt>
                <c:pt idx="923">
                  <c:v>1.5844833333333335</c:v>
                </c:pt>
                <c:pt idx="924">
                  <c:v>1.5861833333333335</c:v>
                </c:pt>
                <c:pt idx="925">
                  <c:v>1.5878833333333333</c:v>
                </c:pt>
                <c:pt idx="926">
                  <c:v>1.5895833333333333</c:v>
                </c:pt>
                <c:pt idx="927">
                  <c:v>1.5912833333333334</c:v>
                </c:pt>
                <c:pt idx="928">
                  <c:v>1.5929833333333332</c:v>
                </c:pt>
                <c:pt idx="929">
                  <c:v>1.5946833333333332</c:v>
                </c:pt>
                <c:pt idx="930">
                  <c:v>1.5963833333333333</c:v>
                </c:pt>
                <c:pt idx="931">
                  <c:v>1.5980833333333335</c:v>
                </c:pt>
                <c:pt idx="932">
                  <c:v>1.5997833333333333</c:v>
                </c:pt>
                <c:pt idx="933">
                  <c:v>1.6014833333333334</c:v>
                </c:pt>
                <c:pt idx="934">
                  <c:v>1.6031833333333334</c:v>
                </c:pt>
                <c:pt idx="935">
                  <c:v>1.6048833333333334</c:v>
                </c:pt>
                <c:pt idx="936">
                  <c:v>1.6065833333333333</c:v>
                </c:pt>
                <c:pt idx="937">
                  <c:v>1.6082833333333333</c:v>
                </c:pt>
                <c:pt idx="938">
                  <c:v>1.6099833333333333</c:v>
                </c:pt>
                <c:pt idx="939">
                  <c:v>1.6116833333333331</c:v>
                </c:pt>
                <c:pt idx="940">
                  <c:v>1.6133833333333334</c:v>
                </c:pt>
                <c:pt idx="941">
                  <c:v>1.6150833333333334</c:v>
                </c:pt>
                <c:pt idx="942">
                  <c:v>1.6167833333333335</c:v>
                </c:pt>
                <c:pt idx="943">
                  <c:v>1.6184833333333333</c:v>
                </c:pt>
                <c:pt idx="944">
                  <c:v>1.6201833333333333</c:v>
                </c:pt>
                <c:pt idx="945">
                  <c:v>1.6218833333333333</c:v>
                </c:pt>
                <c:pt idx="946">
                  <c:v>1.6235833333333334</c:v>
                </c:pt>
                <c:pt idx="947">
                  <c:v>1.6252833333333332</c:v>
                </c:pt>
                <c:pt idx="948">
                  <c:v>1.6269833333333332</c:v>
                </c:pt>
                <c:pt idx="949">
                  <c:v>1.6286833333333335</c:v>
                </c:pt>
                <c:pt idx="950">
                  <c:v>1.6303833333333333</c:v>
                </c:pt>
                <c:pt idx="951">
                  <c:v>1.6320833333333333</c:v>
                </c:pt>
                <c:pt idx="952">
                  <c:v>1.6337833333333334</c:v>
                </c:pt>
                <c:pt idx="953">
                  <c:v>1.6354833333333334</c:v>
                </c:pt>
                <c:pt idx="954">
                  <c:v>1.6371833333333332</c:v>
                </c:pt>
                <c:pt idx="955">
                  <c:v>1.6388833333333332</c:v>
                </c:pt>
                <c:pt idx="956">
                  <c:v>1.6405833333333333</c:v>
                </c:pt>
                <c:pt idx="957">
                  <c:v>1.6422833333333335</c:v>
                </c:pt>
                <c:pt idx="958">
                  <c:v>1.6439833333333334</c:v>
                </c:pt>
                <c:pt idx="959">
                  <c:v>1.6456833333333334</c:v>
                </c:pt>
                <c:pt idx="960">
                  <c:v>1.6473833333333334</c:v>
                </c:pt>
                <c:pt idx="961">
                  <c:v>1.6490833333333332</c:v>
                </c:pt>
                <c:pt idx="962">
                  <c:v>1.6507833333333333</c:v>
                </c:pt>
                <c:pt idx="963">
                  <c:v>1.6524833333333333</c:v>
                </c:pt>
                <c:pt idx="964">
                  <c:v>1.6541833333333333</c:v>
                </c:pt>
                <c:pt idx="965">
                  <c:v>1.6558833333333332</c:v>
                </c:pt>
                <c:pt idx="966">
                  <c:v>1.6575833333333334</c:v>
                </c:pt>
                <c:pt idx="967">
                  <c:v>1.6592833333333334</c:v>
                </c:pt>
                <c:pt idx="968">
                  <c:v>1.6609833333333335</c:v>
                </c:pt>
                <c:pt idx="969">
                  <c:v>1.6626833333333333</c:v>
                </c:pt>
                <c:pt idx="970">
                  <c:v>1.6643833333333333</c:v>
                </c:pt>
                <c:pt idx="971">
                  <c:v>1.6660833333333334</c:v>
                </c:pt>
                <c:pt idx="972">
                  <c:v>1.6677833333333332</c:v>
                </c:pt>
                <c:pt idx="973">
                  <c:v>1.6694833333333332</c:v>
                </c:pt>
                <c:pt idx="974">
                  <c:v>1.6711833333333332</c:v>
                </c:pt>
                <c:pt idx="975">
                  <c:v>1.6728833333333335</c:v>
                </c:pt>
                <c:pt idx="976">
                  <c:v>1.6745833333333333</c:v>
                </c:pt>
                <c:pt idx="977">
                  <c:v>1.6762833333333333</c:v>
                </c:pt>
                <c:pt idx="978">
                  <c:v>1.6779833333333334</c:v>
                </c:pt>
                <c:pt idx="979">
                  <c:v>1.6796833333333334</c:v>
                </c:pt>
                <c:pt idx="980">
                  <c:v>1.6813833333333332</c:v>
                </c:pt>
                <c:pt idx="981">
                  <c:v>1.6830833333333333</c:v>
                </c:pt>
                <c:pt idx="982">
                  <c:v>1.6847833333333333</c:v>
                </c:pt>
                <c:pt idx="983">
                  <c:v>1.6864833333333331</c:v>
                </c:pt>
                <c:pt idx="984">
                  <c:v>1.6881833333333334</c:v>
                </c:pt>
                <c:pt idx="985">
                  <c:v>1.6898833333333334</c:v>
                </c:pt>
                <c:pt idx="986">
                  <c:v>1.6915833333333334</c:v>
                </c:pt>
                <c:pt idx="987">
                  <c:v>1.6932833333333333</c:v>
                </c:pt>
                <c:pt idx="988">
                  <c:v>1.6949833333333333</c:v>
                </c:pt>
                <c:pt idx="989">
                  <c:v>1.6966833333333333</c:v>
                </c:pt>
                <c:pt idx="990">
                  <c:v>1.6983833333333334</c:v>
                </c:pt>
                <c:pt idx="991">
                  <c:v>1.7000833333333332</c:v>
                </c:pt>
                <c:pt idx="992">
                  <c:v>1.7017833333333334</c:v>
                </c:pt>
                <c:pt idx="993">
                  <c:v>1.7034833333333335</c:v>
                </c:pt>
                <c:pt idx="994">
                  <c:v>1.7051833333333335</c:v>
                </c:pt>
                <c:pt idx="995">
                  <c:v>1.7068833333333333</c:v>
                </c:pt>
                <c:pt idx="996">
                  <c:v>1.7085833333333333</c:v>
                </c:pt>
                <c:pt idx="997">
                  <c:v>1.7102833333333334</c:v>
                </c:pt>
                <c:pt idx="998">
                  <c:v>1.7119833333333332</c:v>
                </c:pt>
                <c:pt idx="999">
                  <c:v>1.7136833333333332</c:v>
                </c:pt>
                <c:pt idx="1000">
                  <c:v>1.7153833333333333</c:v>
                </c:pt>
                <c:pt idx="1001">
                  <c:v>1.7170833333333335</c:v>
                </c:pt>
                <c:pt idx="1002">
                  <c:v>1.7187833333333333</c:v>
                </c:pt>
                <c:pt idx="1003">
                  <c:v>1.7204833333333334</c:v>
                </c:pt>
                <c:pt idx="1004">
                  <c:v>1.7221833333333334</c:v>
                </c:pt>
                <c:pt idx="1005">
                  <c:v>1.7238833333333334</c:v>
                </c:pt>
                <c:pt idx="1006">
                  <c:v>1.7255833333333332</c:v>
                </c:pt>
                <c:pt idx="1007">
                  <c:v>1.7272833333333333</c:v>
                </c:pt>
                <c:pt idx="1008">
                  <c:v>1.7289833333333333</c:v>
                </c:pt>
                <c:pt idx="1009">
                  <c:v>1.7306833333333331</c:v>
                </c:pt>
                <c:pt idx="1010">
                  <c:v>1.7323833333333334</c:v>
                </c:pt>
                <c:pt idx="1011">
                  <c:v>1.7340833333333334</c:v>
                </c:pt>
                <c:pt idx="1012">
                  <c:v>1.7357833333333335</c:v>
                </c:pt>
                <c:pt idx="1013">
                  <c:v>1.7374833333333333</c:v>
                </c:pt>
                <c:pt idx="1014">
                  <c:v>1.7391833333333333</c:v>
                </c:pt>
                <c:pt idx="1015">
                  <c:v>1.7408833333333333</c:v>
                </c:pt>
                <c:pt idx="1016">
                  <c:v>1.7425833333333334</c:v>
                </c:pt>
                <c:pt idx="1017">
                  <c:v>1.7442833333333332</c:v>
                </c:pt>
                <c:pt idx="1018">
                  <c:v>1.7459833333333334</c:v>
                </c:pt>
                <c:pt idx="1019">
                  <c:v>1.7476833333333335</c:v>
                </c:pt>
                <c:pt idx="1020">
                  <c:v>1.7493833333333333</c:v>
                </c:pt>
                <c:pt idx="1021">
                  <c:v>1.7510833333333333</c:v>
                </c:pt>
                <c:pt idx="1022">
                  <c:v>1.7527833333333334</c:v>
                </c:pt>
                <c:pt idx="1023">
                  <c:v>1.7544833333333334</c:v>
                </c:pt>
                <c:pt idx="1024">
                  <c:v>1.7561833333333332</c:v>
                </c:pt>
                <c:pt idx="1025">
                  <c:v>1.7578833333333332</c:v>
                </c:pt>
                <c:pt idx="1026">
                  <c:v>1.7595833333333333</c:v>
                </c:pt>
                <c:pt idx="1027">
                  <c:v>1.7612833333333335</c:v>
                </c:pt>
                <c:pt idx="1028">
                  <c:v>1.7629833333333333</c:v>
                </c:pt>
                <c:pt idx="1029">
                  <c:v>1.7646833333333334</c:v>
                </c:pt>
                <c:pt idx="1030">
                  <c:v>1.7663833333333334</c:v>
                </c:pt>
                <c:pt idx="1031">
                  <c:v>1.7680833333333332</c:v>
                </c:pt>
                <c:pt idx="1032">
                  <c:v>1.7697833333333333</c:v>
                </c:pt>
                <c:pt idx="1033">
                  <c:v>1.7714833333333333</c:v>
                </c:pt>
                <c:pt idx="1034">
                  <c:v>1.7731833333333333</c:v>
                </c:pt>
                <c:pt idx="1035">
                  <c:v>1.7748833333333331</c:v>
                </c:pt>
                <c:pt idx="1036">
                  <c:v>1.7765833333333334</c:v>
                </c:pt>
                <c:pt idx="1037">
                  <c:v>1.7782833333333334</c:v>
                </c:pt>
                <c:pt idx="1038">
                  <c:v>1.7799833333333335</c:v>
                </c:pt>
                <c:pt idx="1039">
                  <c:v>1.7816833333333333</c:v>
                </c:pt>
                <c:pt idx="1040">
                  <c:v>1.7833833333333333</c:v>
                </c:pt>
                <c:pt idx="1041">
                  <c:v>1.7850833333333334</c:v>
                </c:pt>
                <c:pt idx="1042">
                  <c:v>1.7867833333333332</c:v>
                </c:pt>
                <c:pt idx="1043">
                  <c:v>1.7884833333333332</c:v>
                </c:pt>
                <c:pt idx="1044">
                  <c:v>1.7901833333333335</c:v>
                </c:pt>
                <c:pt idx="1045">
                  <c:v>1.7918833333333335</c:v>
                </c:pt>
                <c:pt idx="1046">
                  <c:v>1.7935833333333333</c:v>
                </c:pt>
                <c:pt idx="1047">
                  <c:v>1.7952833333333333</c:v>
                </c:pt>
                <c:pt idx="1048">
                  <c:v>1.7969833333333334</c:v>
                </c:pt>
                <c:pt idx="1049">
                  <c:v>1.7986833333333334</c:v>
                </c:pt>
                <c:pt idx="1050">
                  <c:v>1.8003833333333332</c:v>
                </c:pt>
                <c:pt idx="1051">
                  <c:v>1.8020833333333333</c:v>
                </c:pt>
                <c:pt idx="1052">
                  <c:v>1.8037833333333333</c:v>
                </c:pt>
                <c:pt idx="1053">
                  <c:v>1.8054833333333333</c:v>
                </c:pt>
                <c:pt idx="1054">
                  <c:v>1.8071833333333334</c:v>
                </c:pt>
                <c:pt idx="1055">
                  <c:v>1.8088833333333334</c:v>
                </c:pt>
                <c:pt idx="1056">
                  <c:v>1.8105833333333334</c:v>
                </c:pt>
                <c:pt idx="1057">
                  <c:v>1.8122833333333332</c:v>
                </c:pt>
                <c:pt idx="1058">
                  <c:v>1.8139833333333333</c:v>
                </c:pt>
                <c:pt idx="1059">
                  <c:v>1.8156833333333333</c:v>
                </c:pt>
                <c:pt idx="1060">
                  <c:v>1.8173833333333334</c:v>
                </c:pt>
                <c:pt idx="1061">
                  <c:v>1.8190833333333332</c:v>
                </c:pt>
                <c:pt idx="1062">
                  <c:v>1.8207833333333334</c:v>
                </c:pt>
                <c:pt idx="1063">
                  <c:v>1.8224833333333335</c:v>
                </c:pt>
                <c:pt idx="1064">
                  <c:v>1.8241833333333333</c:v>
                </c:pt>
                <c:pt idx="1065">
                  <c:v>1.8258833333333333</c:v>
                </c:pt>
                <c:pt idx="1066">
                  <c:v>1.8275833333333333</c:v>
                </c:pt>
                <c:pt idx="1067">
                  <c:v>1.8292833333333334</c:v>
                </c:pt>
                <c:pt idx="1068">
                  <c:v>1.8309833333333332</c:v>
                </c:pt>
                <c:pt idx="1069">
                  <c:v>1.8326833333333332</c:v>
                </c:pt>
                <c:pt idx="1070">
                  <c:v>1.8343833333333335</c:v>
                </c:pt>
                <c:pt idx="1071">
                  <c:v>1.8360833333333335</c:v>
                </c:pt>
                <c:pt idx="1072">
                  <c:v>1.8377833333333333</c:v>
                </c:pt>
                <c:pt idx="1073">
                  <c:v>1.8394833333333334</c:v>
                </c:pt>
                <c:pt idx="1074">
                  <c:v>1.8411833333333334</c:v>
                </c:pt>
                <c:pt idx="1075">
                  <c:v>1.8428833333333332</c:v>
                </c:pt>
                <c:pt idx="1076">
                  <c:v>1.8445833333333332</c:v>
                </c:pt>
                <c:pt idx="1077">
                  <c:v>1.8462833333333333</c:v>
                </c:pt>
                <c:pt idx="1078">
                  <c:v>1.8479833333333333</c:v>
                </c:pt>
                <c:pt idx="1079">
                  <c:v>1.8496833333333333</c:v>
                </c:pt>
                <c:pt idx="1080">
                  <c:v>1.8513833333333334</c:v>
                </c:pt>
                <c:pt idx="1081">
                  <c:v>1.8530833333333334</c:v>
                </c:pt>
                <c:pt idx="1082">
                  <c:v>1.8547833333333335</c:v>
                </c:pt>
                <c:pt idx="1083">
                  <c:v>1.8564833333333333</c:v>
                </c:pt>
                <c:pt idx="1084">
                  <c:v>1.8581833333333333</c:v>
                </c:pt>
                <c:pt idx="1085">
                  <c:v>1.8598833333333333</c:v>
                </c:pt>
                <c:pt idx="1086">
                  <c:v>1.8615833333333331</c:v>
                </c:pt>
                <c:pt idx="1087">
                  <c:v>1.8632833333333332</c:v>
                </c:pt>
                <c:pt idx="1088">
                  <c:v>1.8649833333333334</c:v>
                </c:pt>
                <c:pt idx="1089">
                  <c:v>1.8666833333333335</c:v>
                </c:pt>
                <c:pt idx="1090">
                  <c:v>1.8683833333333333</c:v>
                </c:pt>
                <c:pt idx="1091">
                  <c:v>1.8700833333333333</c:v>
                </c:pt>
                <c:pt idx="1092">
                  <c:v>1.8717833333333334</c:v>
                </c:pt>
                <c:pt idx="1093">
                  <c:v>1.8734833333333334</c:v>
                </c:pt>
                <c:pt idx="1094">
                  <c:v>1.8751833333333332</c:v>
                </c:pt>
                <c:pt idx="1095">
                  <c:v>1.8768833333333332</c:v>
                </c:pt>
                <c:pt idx="1096">
                  <c:v>1.8785833333333335</c:v>
                </c:pt>
                <c:pt idx="1097">
                  <c:v>1.8802833333333333</c:v>
                </c:pt>
                <c:pt idx="1098">
                  <c:v>1.8819833333333333</c:v>
                </c:pt>
                <c:pt idx="1099">
                  <c:v>1.8836833333333334</c:v>
                </c:pt>
                <c:pt idx="1100">
                  <c:v>1.8853833333333334</c:v>
                </c:pt>
                <c:pt idx="1101">
                  <c:v>1.8870833333333332</c:v>
                </c:pt>
                <c:pt idx="1102">
                  <c:v>1.8887833333333333</c:v>
                </c:pt>
                <c:pt idx="1103">
                  <c:v>1.8904833333333333</c:v>
                </c:pt>
                <c:pt idx="1104">
                  <c:v>1.8921833333333333</c:v>
                </c:pt>
                <c:pt idx="1105">
                  <c:v>1.8938833333333334</c:v>
                </c:pt>
                <c:pt idx="1106">
                  <c:v>1.8955833333333334</c:v>
                </c:pt>
                <c:pt idx="1107">
                  <c:v>1.8972833333333334</c:v>
                </c:pt>
                <c:pt idx="1108">
                  <c:v>1.8989833333333332</c:v>
                </c:pt>
                <c:pt idx="1109">
                  <c:v>1.9006833333333333</c:v>
                </c:pt>
                <c:pt idx="1110">
                  <c:v>1.9023833333333333</c:v>
                </c:pt>
                <c:pt idx="1111">
                  <c:v>1.9040833333333333</c:v>
                </c:pt>
                <c:pt idx="1112">
                  <c:v>1.9057833333333332</c:v>
                </c:pt>
                <c:pt idx="1113">
                  <c:v>1.9074833333333332</c:v>
                </c:pt>
                <c:pt idx="1114">
                  <c:v>1.9091833333333335</c:v>
                </c:pt>
                <c:pt idx="1115">
                  <c:v>1.9108833333333335</c:v>
                </c:pt>
                <c:pt idx="1116">
                  <c:v>1.9125833333333333</c:v>
                </c:pt>
                <c:pt idx="1117">
                  <c:v>1.9142833333333333</c:v>
                </c:pt>
                <c:pt idx="1118">
                  <c:v>1.9159833333333334</c:v>
                </c:pt>
                <c:pt idx="1119">
                  <c:v>1.9176833333333334</c:v>
                </c:pt>
                <c:pt idx="1120">
                  <c:v>1.9193833333333332</c:v>
                </c:pt>
                <c:pt idx="1121">
                  <c:v>1.9210833333333333</c:v>
                </c:pt>
                <c:pt idx="1122">
                  <c:v>1.9227833333333335</c:v>
                </c:pt>
                <c:pt idx="1123">
                  <c:v>1.9244833333333333</c:v>
                </c:pt>
                <c:pt idx="1124">
                  <c:v>1.9261833333333334</c:v>
                </c:pt>
                <c:pt idx="1125">
                  <c:v>1.9278833333333334</c:v>
                </c:pt>
                <c:pt idx="1126">
                  <c:v>1.9295833333333334</c:v>
                </c:pt>
                <c:pt idx="1127">
                  <c:v>1.9312833333333332</c:v>
                </c:pt>
                <c:pt idx="1128">
                  <c:v>1.9329833333333333</c:v>
                </c:pt>
                <c:pt idx="1129">
                  <c:v>1.9346833333333333</c:v>
                </c:pt>
                <c:pt idx="1130">
                  <c:v>1.9363833333333333</c:v>
                </c:pt>
                <c:pt idx="1131">
                  <c:v>1.9380833333333334</c:v>
                </c:pt>
                <c:pt idx="1132">
                  <c:v>1.9397833333333334</c:v>
                </c:pt>
                <c:pt idx="1133">
                  <c:v>1.9414833333333334</c:v>
                </c:pt>
                <c:pt idx="1134">
                  <c:v>1.9431833333333333</c:v>
                </c:pt>
                <c:pt idx="1135">
                  <c:v>1.9448833333333333</c:v>
                </c:pt>
                <c:pt idx="1136">
                  <c:v>1.9465833333333333</c:v>
                </c:pt>
                <c:pt idx="1137">
                  <c:v>1.9482833333333334</c:v>
                </c:pt>
                <c:pt idx="1138">
                  <c:v>1.9499833333333332</c:v>
                </c:pt>
                <c:pt idx="1139">
                  <c:v>1.9516833333333332</c:v>
                </c:pt>
                <c:pt idx="1140">
                  <c:v>1.9533833333333335</c:v>
                </c:pt>
                <c:pt idx="1141">
                  <c:v>1.9550833333333335</c:v>
                </c:pt>
                <c:pt idx="1142">
                  <c:v>1.9567833333333333</c:v>
                </c:pt>
                <c:pt idx="1143">
                  <c:v>1.9584833333333334</c:v>
                </c:pt>
                <c:pt idx="1144">
                  <c:v>1.9601833333333334</c:v>
                </c:pt>
                <c:pt idx="1145">
                  <c:v>1.9618833333333332</c:v>
                </c:pt>
                <c:pt idx="1146">
                  <c:v>1.9635833333333332</c:v>
                </c:pt>
                <c:pt idx="1147">
                  <c:v>1.9652833333333333</c:v>
                </c:pt>
                <c:pt idx="1148">
                  <c:v>1.9669833333333335</c:v>
                </c:pt>
                <c:pt idx="1149">
                  <c:v>1.9686833333333333</c:v>
                </c:pt>
                <c:pt idx="1150">
                  <c:v>1.9703833333333334</c:v>
                </c:pt>
                <c:pt idx="1151">
                  <c:v>1.9720833333333334</c:v>
                </c:pt>
                <c:pt idx="1152">
                  <c:v>1.9737833333333334</c:v>
                </c:pt>
                <c:pt idx="1153">
                  <c:v>1.9754833333333333</c:v>
                </c:pt>
                <c:pt idx="1154">
                  <c:v>1.9771833333333333</c:v>
                </c:pt>
                <c:pt idx="1155">
                  <c:v>1.9788833333333333</c:v>
                </c:pt>
                <c:pt idx="1156">
                  <c:v>1.9805833333333331</c:v>
                </c:pt>
                <c:pt idx="1157">
                  <c:v>1.9822833333333334</c:v>
                </c:pt>
                <c:pt idx="1158">
                  <c:v>1.9839833333333334</c:v>
                </c:pt>
                <c:pt idx="1159">
                  <c:v>1.9856833333333335</c:v>
                </c:pt>
                <c:pt idx="1160">
                  <c:v>1.9873833333333333</c:v>
                </c:pt>
                <c:pt idx="1161">
                  <c:v>1.9890833333333333</c:v>
                </c:pt>
                <c:pt idx="1162">
                  <c:v>1.9907833333333333</c:v>
                </c:pt>
                <c:pt idx="1163">
                  <c:v>1.9924833333333334</c:v>
                </c:pt>
                <c:pt idx="1164">
                  <c:v>1.9941833333333332</c:v>
                </c:pt>
                <c:pt idx="1165">
                  <c:v>1.9958833333333332</c:v>
                </c:pt>
                <c:pt idx="1166">
                  <c:v>1.9975833333333335</c:v>
                </c:pt>
                <c:pt idx="1167">
                  <c:v>1.9992833333333333</c:v>
                </c:pt>
                <c:pt idx="1168">
                  <c:v>2.0009833333333331</c:v>
                </c:pt>
                <c:pt idx="1169">
                  <c:v>2.0026833333333331</c:v>
                </c:pt>
                <c:pt idx="1170">
                  <c:v>2.0043833333333336</c:v>
                </c:pt>
                <c:pt idx="1171">
                  <c:v>2.0060833333333332</c:v>
                </c:pt>
                <c:pt idx="1172">
                  <c:v>2.0077833333333333</c:v>
                </c:pt>
                <c:pt idx="1173">
                  <c:v>2.0094833333333333</c:v>
                </c:pt>
                <c:pt idx="1174">
                  <c:v>2.0111833333333333</c:v>
                </c:pt>
                <c:pt idx="1175">
                  <c:v>2.0128833333333334</c:v>
                </c:pt>
                <c:pt idx="1176">
                  <c:v>2.0145833333333334</c:v>
                </c:pt>
                <c:pt idx="1177">
                  <c:v>2.0162833333333334</c:v>
                </c:pt>
                <c:pt idx="1178">
                  <c:v>2.017983333333333</c:v>
                </c:pt>
                <c:pt idx="1179">
                  <c:v>2.0196833333333335</c:v>
                </c:pt>
                <c:pt idx="1180">
                  <c:v>2.0213833333333335</c:v>
                </c:pt>
                <c:pt idx="1181">
                  <c:v>2.0230833333333336</c:v>
                </c:pt>
                <c:pt idx="1182">
                  <c:v>2.0247833333333332</c:v>
                </c:pt>
                <c:pt idx="1183">
                  <c:v>2.0264833333333332</c:v>
                </c:pt>
                <c:pt idx="1184">
                  <c:v>2.0281833333333332</c:v>
                </c:pt>
                <c:pt idx="1185">
                  <c:v>2.0298833333333333</c:v>
                </c:pt>
                <c:pt idx="1186">
                  <c:v>2.0315833333333333</c:v>
                </c:pt>
                <c:pt idx="1187">
                  <c:v>2.0332833333333333</c:v>
                </c:pt>
                <c:pt idx="1188">
                  <c:v>2.0349833333333334</c:v>
                </c:pt>
                <c:pt idx="1189">
                  <c:v>2.0366833333333334</c:v>
                </c:pt>
                <c:pt idx="1190">
                  <c:v>2.0383833333333334</c:v>
                </c:pt>
                <c:pt idx="1191">
                  <c:v>2.0400833333333335</c:v>
                </c:pt>
                <c:pt idx="1192">
                  <c:v>2.0417833333333335</c:v>
                </c:pt>
                <c:pt idx="1193">
                  <c:v>2.0434833333333331</c:v>
                </c:pt>
                <c:pt idx="1194">
                  <c:v>2.0451833333333331</c:v>
                </c:pt>
                <c:pt idx="1195">
                  <c:v>2.0468833333333332</c:v>
                </c:pt>
                <c:pt idx="1196">
                  <c:v>2.0485833333333336</c:v>
                </c:pt>
                <c:pt idx="1197">
                  <c:v>2.0502833333333332</c:v>
                </c:pt>
                <c:pt idx="1198">
                  <c:v>2.0519833333333333</c:v>
                </c:pt>
                <c:pt idx="1199">
                  <c:v>2.0536833333333333</c:v>
                </c:pt>
                <c:pt idx="1200">
                  <c:v>2.0553833333333333</c:v>
                </c:pt>
                <c:pt idx="1201">
                  <c:v>2.0570833333333334</c:v>
                </c:pt>
                <c:pt idx="1202">
                  <c:v>2.0587833333333334</c:v>
                </c:pt>
                <c:pt idx="1203">
                  <c:v>2.0604833333333334</c:v>
                </c:pt>
                <c:pt idx="1204">
                  <c:v>2.062183333333333</c:v>
                </c:pt>
                <c:pt idx="1205">
                  <c:v>2.0638833333333335</c:v>
                </c:pt>
                <c:pt idx="1206">
                  <c:v>2.0655833333333335</c:v>
                </c:pt>
                <c:pt idx="1207">
                  <c:v>2.0672833333333336</c:v>
                </c:pt>
                <c:pt idx="1208">
                  <c:v>2.0689833333333332</c:v>
                </c:pt>
                <c:pt idx="1209">
                  <c:v>2.0706833333333332</c:v>
                </c:pt>
                <c:pt idx="1210">
                  <c:v>2.0723833333333332</c:v>
                </c:pt>
                <c:pt idx="1211">
                  <c:v>2.0740833333333333</c:v>
                </c:pt>
                <c:pt idx="1212">
                  <c:v>2.0757833333333333</c:v>
                </c:pt>
                <c:pt idx="1213">
                  <c:v>2.0774833333333333</c:v>
                </c:pt>
                <c:pt idx="1214">
                  <c:v>2.0791833333333334</c:v>
                </c:pt>
                <c:pt idx="1215">
                  <c:v>2.0808833333333334</c:v>
                </c:pt>
                <c:pt idx="1216">
                  <c:v>2.0825833333333335</c:v>
                </c:pt>
                <c:pt idx="1217">
                  <c:v>2.0842833333333335</c:v>
                </c:pt>
                <c:pt idx="1218">
                  <c:v>2.0859833333333335</c:v>
                </c:pt>
                <c:pt idx="1219">
                  <c:v>2.0876833333333331</c:v>
                </c:pt>
                <c:pt idx="1220">
                  <c:v>2.0893833333333331</c:v>
                </c:pt>
                <c:pt idx="1221">
                  <c:v>2.0910833333333332</c:v>
                </c:pt>
                <c:pt idx="1222">
                  <c:v>2.0927833333333332</c:v>
                </c:pt>
                <c:pt idx="1223">
                  <c:v>2.0944833333333333</c:v>
                </c:pt>
                <c:pt idx="1224">
                  <c:v>2.0961833333333333</c:v>
                </c:pt>
                <c:pt idx="1225">
                  <c:v>2.0978833333333333</c:v>
                </c:pt>
                <c:pt idx="1226">
                  <c:v>2.0995833333333334</c:v>
                </c:pt>
                <c:pt idx="1227">
                  <c:v>2.1012833333333334</c:v>
                </c:pt>
                <c:pt idx="1228">
                  <c:v>2.1029833333333334</c:v>
                </c:pt>
                <c:pt idx="1229">
                  <c:v>2.1046833333333335</c:v>
                </c:pt>
                <c:pt idx="1230">
                  <c:v>2.1063833333333331</c:v>
                </c:pt>
                <c:pt idx="1231">
                  <c:v>2.1080833333333335</c:v>
                </c:pt>
                <c:pt idx="1232">
                  <c:v>2.1097833333333336</c:v>
                </c:pt>
                <c:pt idx="1233">
                  <c:v>2.1114833333333332</c:v>
                </c:pt>
                <c:pt idx="1234">
                  <c:v>2.1131833333333332</c:v>
                </c:pt>
                <c:pt idx="1235">
                  <c:v>2.1148833333333332</c:v>
                </c:pt>
                <c:pt idx="1236">
                  <c:v>2.1165833333333333</c:v>
                </c:pt>
                <c:pt idx="1237">
                  <c:v>2.1182833333333333</c:v>
                </c:pt>
                <c:pt idx="1238">
                  <c:v>2.1199833333333333</c:v>
                </c:pt>
                <c:pt idx="1239">
                  <c:v>2.1216833333333334</c:v>
                </c:pt>
                <c:pt idx="1240">
                  <c:v>2.1233833333333334</c:v>
                </c:pt>
                <c:pt idx="1241">
                  <c:v>2.1250833333333334</c:v>
                </c:pt>
                <c:pt idx="1242">
                  <c:v>2.1267833333333335</c:v>
                </c:pt>
                <c:pt idx="1243">
                  <c:v>2.1284833333333335</c:v>
                </c:pt>
                <c:pt idx="1244">
                  <c:v>2.1301833333333335</c:v>
                </c:pt>
                <c:pt idx="1245">
                  <c:v>2.1318833333333331</c:v>
                </c:pt>
                <c:pt idx="1246">
                  <c:v>2.1335833333333332</c:v>
                </c:pt>
                <c:pt idx="1247">
                  <c:v>2.1352833333333332</c:v>
                </c:pt>
                <c:pt idx="1248">
                  <c:v>2.1369833333333332</c:v>
                </c:pt>
                <c:pt idx="1249">
                  <c:v>2.1386833333333333</c:v>
                </c:pt>
                <c:pt idx="1250">
                  <c:v>2.1403833333333333</c:v>
                </c:pt>
                <c:pt idx="1251">
                  <c:v>2.1420833333333333</c:v>
                </c:pt>
                <c:pt idx="1252">
                  <c:v>2.1437833333333334</c:v>
                </c:pt>
                <c:pt idx="1253">
                  <c:v>2.1454833333333334</c:v>
                </c:pt>
                <c:pt idx="1254">
                  <c:v>2.147183333333333</c:v>
                </c:pt>
                <c:pt idx="1255">
                  <c:v>2.148883333333333</c:v>
                </c:pt>
                <c:pt idx="1256">
                  <c:v>2.1505833333333331</c:v>
                </c:pt>
                <c:pt idx="1257">
                  <c:v>2.1522833333333335</c:v>
                </c:pt>
                <c:pt idx="1258">
                  <c:v>2.1539833333333336</c:v>
                </c:pt>
                <c:pt idx="1259">
                  <c:v>2.1556833333333336</c:v>
                </c:pt>
                <c:pt idx="1260">
                  <c:v>2.1573833333333337</c:v>
                </c:pt>
                <c:pt idx="1261">
                  <c:v>2.1590833333333332</c:v>
                </c:pt>
                <c:pt idx="1262">
                  <c:v>2.1607833333333333</c:v>
                </c:pt>
                <c:pt idx="1263">
                  <c:v>2.1624833333333333</c:v>
                </c:pt>
                <c:pt idx="1264">
                  <c:v>2.1641833333333333</c:v>
                </c:pt>
                <c:pt idx="1265">
                  <c:v>2.1658833333333334</c:v>
                </c:pt>
                <c:pt idx="1266">
                  <c:v>2.1675833333333334</c:v>
                </c:pt>
                <c:pt idx="1267">
                  <c:v>2.1692833333333335</c:v>
                </c:pt>
                <c:pt idx="1268">
                  <c:v>2.170983333333333</c:v>
                </c:pt>
                <c:pt idx="1269">
                  <c:v>2.1726833333333331</c:v>
                </c:pt>
                <c:pt idx="1270">
                  <c:v>2.1743833333333331</c:v>
                </c:pt>
                <c:pt idx="1271">
                  <c:v>2.1760833333333331</c:v>
                </c:pt>
                <c:pt idx="1272">
                  <c:v>2.1777833333333332</c:v>
                </c:pt>
                <c:pt idx="1273">
                  <c:v>2.1794833333333332</c:v>
                </c:pt>
                <c:pt idx="1274">
                  <c:v>2.1811833333333337</c:v>
                </c:pt>
                <c:pt idx="1275">
                  <c:v>2.1828833333333337</c:v>
                </c:pt>
                <c:pt idx="1276">
                  <c:v>2.1845833333333333</c:v>
                </c:pt>
                <c:pt idx="1277">
                  <c:v>2.1862833333333334</c:v>
                </c:pt>
                <c:pt idx="1278">
                  <c:v>2.1879833333333334</c:v>
                </c:pt>
                <c:pt idx="1279">
                  <c:v>2.1896833333333334</c:v>
                </c:pt>
                <c:pt idx="1280">
                  <c:v>2.1913833333333335</c:v>
                </c:pt>
                <c:pt idx="1281">
                  <c:v>2.1930833333333335</c:v>
                </c:pt>
                <c:pt idx="1282">
                  <c:v>2.1947833333333335</c:v>
                </c:pt>
                <c:pt idx="1283">
                  <c:v>2.1964833333333331</c:v>
                </c:pt>
                <c:pt idx="1284">
                  <c:v>2.1981833333333332</c:v>
                </c:pt>
                <c:pt idx="1285">
                  <c:v>2.1998833333333332</c:v>
                </c:pt>
                <c:pt idx="1286">
                  <c:v>2.2015833333333332</c:v>
                </c:pt>
                <c:pt idx="1287">
                  <c:v>2.2032833333333333</c:v>
                </c:pt>
                <c:pt idx="1288">
                  <c:v>2.2049833333333333</c:v>
                </c:pt>
                <c:pt idx="1289">
                  <c:v>2.2066833333333333</c:v>
                </c:pt>
                <c:pt idx="1290">
                  <c:v>2.2083833333333329</c:v>
                </c:pt>
                <c:pt idx="1291">
                  <c:v>2.210083333333333</c:v>
                </c:pt>
                <c:pt idx="1292">
                  <c:v>2.2117833333333334</c:v>
                </c:pt>
                <c:pt idx="1293">
                  <c:v>2.2134833333333335</c:v>
                </c:pt>
                <c:pt idx="1294">
                  <c:v>2.2151833333333335</c:v>
                </c:pt>
                <c:pt idx="1295">
                  <c:v>2.2168833333333335</c:v>
                </c:pt>
                <c:pt idx="1296">
                  <c:v>2.2185833333333336</c:v>
                </c:pt>
                <c:pt idx="1297">
                  <c:v>2.2202833333333336</c:v>
                </c:pt>
                <c:pt idx="1298">
                  <c:v>2.2219833333333332</c:v>
                </c:pt>
                <c:pt idx="1299">
                  <c:v>2.2236833333333332</c:v>
                </c:pt>
                <c:pt idx="1300">
                  <c:v>2.2253833333333333</c:v>
                </c:pt>
                <c:pt idx="1301">
                  <c:v>2.2270833333333333</c:v>
                </c:pt>
                <c:pt idx="1302">
                  <c:v>2.2287833333333333</c:v>
                </c:pt>
                <c:pt idx="1303">
                  <c:v>2.2304833333333334</c:v>
                </c:pt>
                <c:pt idx="1304">
                  <c:v>2.2321833333333334</c:v>
                </c:pt>
                <c:pt idx="1305">
                  <c:v>2.233883333333333</c:v>
                </c:pt>
                <c:pt idx="1306">
                  <c:v>2.235583333333333</c:v>
                </c:pt>
                <c:pt idx="1307">
                  <c:v>2.2372833333333331</c:v>
                </c:pt>
                <c:pt idx="1308">
                  <c:v>2.2389833333333331</c:v>
                </c:pt>
                <c:pt idx="1309">
                  <c:v>2.2406833333333336</c:v>
                </c:pt>
                <c:pt idx="1310">
                  <c:v>2.2423833333333336</c:v>
                </c:pt>
                <c:pt idx="1311">
                  <c:v>2.2440833333333337</c:v>
                </c:pt>
                <c:pt idx="1312">
                  <c:v>2.2457833333333337</c:v>
                </c:pt>
                <c:pt idx="1313">
                  <c:v>2.2474833333333333</c:v>
                </c:pt>
                <c:pt idx="1314">
                  <c:v>2.2491833333333333</c:v>
                </c:pt>
                <c:pt idx="1315">
                  <c:v>2.2508833333333333</c:v>
                </c:pt>
                <c:pt idx="1316">
                  <c:v>2.2525833333333334</c:v>
                </c:pt>
                <c:pt idx="1317">
                  <c:v>2.2542833333333334</c:v>
                </c:pt>
                <c:pt idx="1318">
                  <c:v>2.2559833333333335</c:v>
                </c:pt>
                <c:pt idx="1319">
                  <c:v>2.2576833333333335</c:v>
                </c:pt>
                <c:pt idx="1320">
                  <c:v>2.2593833333333331</c:v>
                </c:pt>
                <c:pt idx="1321">
                  <c:v>2.2610833333333331</c:v>
                </c:pt>
                <c:pt idx="1322">
                  <c:v>2.2627833333333331</c:v>
                </c:pt>
                <c:pt idx="1323">
                  <c:v>2.2644833333333332</c:v>
                </c:pt>
                <c:pt idx="1324">
                  <c:v>2.2661833333333332</c:v>
                </c:pt>
                <c:pt idx="1325">
                  <c:v>2.2678833333333333</c:v>
                </c:pt>
                <c:pt idx="1326">
                  <c:v>2.2695833333333337</c:v>
                </c:pt>
                <c:pt idx="1327">
                  <c:v>2.2712833333333333</c:v>
                </c:pt>
                <c:pt idx="1328">
                  <c:v>2.2729833333333334</c:v>
                </c:pt>
                <c:pt idx="1329">
                  <c:v>2.2746833333333334</c:v>
                </c:pt>
                <c:pt idx="1330">
                  <c:v>2.2763833333333334</c:v>
                </c:pt>
                <c:pt idx="1331">
                  <c:v>2.2780833333333335</c:v>
                </c:pt>
                <c:pt idx="1332">
                  <c:v>2.2797833333333335</c:v>
                </c:pt>
                <c:pt idx="1333">
                  <c:v>2.2814833333333335</c:v>
                </c:pt>
                <c:pt idx="1334">
                  <c:v>2.2831833333333336</c:v>
                </c:pt>
                <c:pt idx="1335">
                  <c:v>2.2848833333333332</c:v>
                </c:pt>
                <c:pt idx="1336">
                  <c:v>2.2865833333333332</c:v>
                </c:pt>
                <c:pt idx="1337">
                  <c:v>2.2882833333333332</c:v>
                </c:pt>
                <c:pt idx="1338">
                  <c:v>2.2899833333333333</c:v>
                </c:pt>
                <c:pt idx="1339">
                  <c:v>2.2916833333333333</c:v>
                </c:pt>
                <c:pt idx="1340">
                  <c:v>2.2933833333333333</c:v>
                </c:pt>
                <c:pt idx="1341">
                  <c:v>2.2950833333333334</c:v>
                </c:pt>
                <c:pt idx="1342">
                  <c:v>2.296783333333333</c:v>
                </c:pt>
                <c:pt idx="1343">
                  <c:v>2.298483333333333</c:v>
                </c:pt>
                <c:pt idx="1344">
                  <c:v>2.3001833333333335</c:v>
                </c:pt>
                <c:pt idx="1345">
                  <c:v>2.3018833333333335</c:v>
                </c:pt>
                <c:pt idx="1346">
                  <c:v>2.3035833333333335</c:v>
                </c:pt>
                <c:pt idx="1347">
                  <c:v>2.3052833333333336</c:v>
                </c:pt>
                <c:pt idx="1348">
                  <c:v>2.3069833333333336</c:v>
                </c:pt>
                <c:pt idx="1349">
                  <c:v>2.3086833333333332</c:v>
                </c:pt>
                <c:pt idx="1350">
                  <c:v>2.3103833333333332</c:v>
                </c:pt>
                <c:pt idx="1351">
                  <c:v>2.3120833333333333</c:v>
                </c:pt>
                <c:pt idx="1352">
                  <c:v>2.3137833333333333</c:v>
                </c:pt>
                <c:pt idx="1353">
                  <c:v>2.3154833333333333</c:v>
                </c:pt>
                <c:pt idx="1354">
                  <c:v>2.3171833333333334</c:v>
                </c:pt>
                <c:pt idx="1355">
                  <c:v>2.3188833333333334</c:v>
                </c:pt>
                <c:pt idx="1356">
                  <c:v>2.3205833333333334</c:v>
                </c:pt>
                <c:pt idx="1357">
                  <c:v>2.322283333333333</c:v>
                </c:pt>
                <c:pt idx="1358">
                  <c:v>2.3239833333333331</c:v>
                </c:pt>
                <c:pt idx="1359">
                  <c:v>2.3256833333333331</c:v>
                </c:pt>
                <c:pt idx="1360">
                  <c:v>2.3273833333333331</c:v>
                </c:pt>
                <c:pt idx="1361">
                  <c:v>2.3290833333333336</c:v>
                </c:pt>
                <c:pt idx="1362">
                  <c:v>2.3307833333333337</c:v>
                </c:pt>
                <c:pt idx="1363">
                  <c:v>2.3324833333333337</c:v>
                </c:pt>
                <c:pt idx="1364">
                  <c:v>2.3341833333333333</c:v>
                </c:pt>
                <c:pt idx="1365">
                  <c:v>2.3358833333333333</c:v>
                </c:pt>
                <c:pt idx="1366">
                  <c:v>2.3375833333333333</c:v>
                </c:pt>
                <c:pt idx="1367">
                  <c:v>2.3392833333333334</c:v>
                </c:pt>
                <c:pt idx="1368">
                  <c:v>2.3409833333333334</c:v>
                </c:pt>
                <c:pt idx="1369">
                  <c:v>2.3426833333333335</c:v>
                </c:pt>
                <c:pt idx="1370">
                  <c:v>2.3443833333333335</c:v>
                </c:pt>
                <c:pt idx="1371">
                  <c:v>2.3460833333333331</c:v>
                </c:pt>
                <c:pt idx="1372">
                  <c:v>2.3477833333333331</c:v>
                </c:pt>
                <c:pt idx="1373">
                  <c:v>2.3494833333333331</c:v>
                </c:pt>
                <c:pt idx="1374">
                  <c:v>2.3511833333333332</c:v>
                </c:pt>
                <c:pt idx="1375">
                  <c:v>2.3528833333333332</c:v>
                </c:pt>
                <c:pt idx="1376">
                  <c:v>2.3545833333333333</c:v>
                </c:pt>
                <c:pt idx="1377">
                  <c:v>2.3562833333333333</c:v>
                </c:pt>
                <c:pt idx="1378">
                  <c:v>2.3579833333333338</c:v>
                </c:pt>
                <c:pt idx="1379">
                  <c:v>2.3596833333333334</c:v>
                </c:pt>
                <c:pt idx="1380">
                  <c:v>2.3613833333333334</c:v>
                </c:pt>
                <c:pt idx="1381">
                  <c:v>2.3630833333333334</c:v>
                </c:pt>
                <c:pt idx="1382">
                  <c:v>2.3647833333333335</c:v>
                </c:pt>
                <c:pt idx="1383">
                  <c:v>2.3664833333333335</c:v>
                </c:pt>
                <c:pt idx="1384">
                  <c:v>2.3681833333333335</c:v>
                </c:pt>
                <c:pt idx="1385">
                  <c:v>2.3698833333333336</c:v>
                </c:pt>
                <c:pt idx="1386">
                  <c:v>2.3715833333333332</c:v>
                </c:pt>
                <c:pt idx="1387">
                  <c:v>2.3732833333333332</c:v>
                </c:pt>
                <c:pt idx="1388">
                  <c:v>2.3749833333333332</c:v>
                </c:pt>
                <c:pt idx="1389">
                  <c:v>2.3766833333333333</c:v>
                </c:pt>
                <c:pt idx="1390">
                  <c:v>2.3783833333333333</c:v>
                </c:pt>
                <c:pt idx="1391">
                  <c:v>2.3800833333333333</c:v>
                </c:pt>
                <c:pt idx="1392">
                  <c:v>2.3817833333333334</c:v>
                </c:pt>
                <c:pt idx="1393">
                  <c:v>2.383483333333333</c:v>
                </c:pt>
                <c:pt idx="1394">
                  <c:v>2.385183333333333</c:v>
                </c:pt>
                <c:pt idx="1395">
                  <c:v>2.386883333333333</c:v>
                </c:pt>
                <c:pt idx="1396">
                  <c:v>2.3885833333333335</c:v>
                </c:pt>
                <c:pt idx="1397">
                  <c:v>2.3902833333333335</c:v>
                </c:pt>
                <c:pt idx="1398">
                  <c:v>2.3919833333333336</c:v>
                </c:pt>
                <c:pt idx="1399">
                  <c:v>2.3936833333333336</c:v>
                </c:pt>
                <c:pt idx="1400">
                  <c:v>2.3953833333333336</c:v>
                </c:pt>
                <c:pt idx="1401">
                  <c:v>2.3970833333333332</c:v>
                </c:pt>
                <c:pt idx="1402">
                  <c:v>2.3987833333333333</c:v>
                </c:pt>
                <c:pt idx="1403">
                  <c:v>2.4004833333333333</c:v>
                </c:pt>
                <c:pt idx="1404">
                  <c:v>2.4021833333333333</c:v>
                </c:pt>
                <c:pt idx="1405">
                  <c:v>2.4038833333333334</c:v>
                </c:pt>
                <c:pt idx="1406">
                  <c:v>2.4055833333333334</c:v>
                </c:pt>
                <c:pt idx="1407">
                  <c:v>2.4072833333333334</c:v>
                </c:pt>
                <c:pt idx="1408">
                  <c:v>2.408983333333333</c:v>
                </c:pt>
                <c:pt idx="1409">
                  <c:v>2.4106833333333331</c:v>
                </c:pt>
                <c:pt idx="1410">
                  <c:v>2.4123833333333331</c:v>
                </c:pt>
                <c:pt idx="1411">
                  <c:v>2.4140833333333331</c:v>
                </c:pt>
                <c:pt idx="1412">
                  <c:v>2.4157833333333332</c:v>
                </c:pt>
                <c:pt idx="1413">
                  <c:v>2.4174833333333337</c:v>
                </c:pt>
                <c:pt idx="1414">
                  <c:v>2.4191833333333337</c:v>
                </c:pt>
                <c:pt idx="1415">
                  <c:v>2.4208833333333333</c:v>
                </c:pt>
                <c:pt idx="1416">
                  <c:v>2.4225833333333333</c:v>
                </c:pt>
                <c:pt idx="1417">
                  <c:v>2.4242833333333333</c:v>
                </c:pt>
                <c:pt idx="1418">
                  <c:v>2.4259833333333334</c:v>
                </c:pt>
                <c:pt idx="1419">
                  <c:v>2.4276833333333334</c:v>
                </c:pt>
                <c:pt idx="1420">
                  <c:v>2.4293833333333335</c:v>
                </c:pt>
                <c:pt idx="1421">
                  <c:v>2.4310833333333335</c:v>
                </c:pt>
                <c:pt idx="1422">
                  <c:v>2.4327833333333335</c:v>
                </c:pt>
                <c:pt idx="1423">
                  <c:v>2.4344833333333331</c:v>
                </c:pt>
                <c:pt idx="1424">
                  <c:v>2.4361833333333331</c:v>
                </c:pt>
                <c:pt idx="1425">
                  <c:v>2.4378833333333332</c:v>
                </c:pt>
                <c:pt idx="1426">
                  <c:v>2.4395833333333332</c:v>
                </c:pt>
                <c:pt idx="1427">
                  <c:v>2.4412833333333332</c:v>
                </c:pt>
                <c:pt idx="1428">
                  <c:v>2.4429833333333333</c:v>
                </c:pt>
                <c:pt idx="1429">
                  <c:v>2.4446833333333333</c:v>
                </c:pt>
                <c:pt idx="1430">
                  <c:v>2.4463833333333329</c:v>
                </c:pt>
                <c:pt idx="1431">
                  <c:v>2.4480833333333334</c:v>
                </c:pt>
                <c:pt idx="1432">
                  <c:v>2.4497833333333334</c:v>
                </c:pt>
                <c:pt idx="1433">
                  <c:v>2.4514833333333335</c:v>
                </c:pt>
                <c:pt idx="1434">
                  <c:v>2.4531833333333335</c:v>
                </c:pt>
                <c:pt idx="1435">
                  <c:v>2.4548833333333335</c:v>
                </c:pt>
                <c:pt idx="1436">
                  <c:v>2.4565833333333336</c:v>
                </c:pt>
                <c:pt idx="1437">
                  <c:v>2.4582833333333336</c:v>
                </c:pt>
                <c:pt idx="1438">
                  <c:v>2.4599833333333332</c:v>
                </c:pt>
                <c:pt idx="1439">
                  <c:v>2.4616833333333332</c:v>
                </c:pt>
                <c:pt idx="1440">
                  <c:v>2.4633833333333333</c:v>
                </c:pt>
                <c:pt idx="1441">
                  <c:v>2.4650833333333333</c:v>
                </c:pt>
                <c:pt idx="1442">
                  <c:v>2.4667833333333333</c:v>
                </c:pt>
                <c:pt idx="1443">
                  <c:v>2.4684833333333334</c:v>
                </c:pt>
                <c:pt idx="1444">
                  <c:v>2.4701833333333334</c:v>
                </c:pt>
                <c:pt idx="1445">
                  <c:v>2.471883333333333</c:v>
                </c:pt>
                <c:pt idx="1446">
                  <c:v>2.473583333333333</c:v>
                </c:pt>
                <c:pt idx="1447">
                  <c:v>2.4752833333333331</c:v>
                </c:pt>
                <c:pt idx="1448">
                  <c:v>2.4769833333333335</c:v>
                </c:pt>
                <c:pt idx="1449">
                  <c:v>2.4786833333333336</c:v>
                </c:pt>
                <c:pt idx="1450">
                  <c:v>2.4803833333333336</c:v>
                </c:pt>
                <c:pt idx="1451">
                  <c:v>2.4820833333333336</c:v>
                </c:pt>
                <c:pt idx="1452">
                  <c:v>2.4837833333333332</c:v>
                </c:pt>
                <c:pt idx="1453">
                  <c:v>2.4854833333333333</c:v>
                </c:pt>
                <c:pt idx="1454">
                  <c:v>2.4871833333333333</c:v>
                </c:pt>
                <c:pt idx="1455">
                  <c:v>2.4888833333333333</c:v>
                </c:pt>
                <c:pt idx="1456">
                  <c:v>2.4905833333333334</c:v>
                </c:pt>
                <c:pt idx="1457">
                  <c:v>2.4922833333333334</c:v>
                </c:pt>
                <c:pt idx="1458">
                  <c:v>2.4939833333333334</c:v>
                </c:pt>
                <c:pt idx="1459">
                  <c:v>2.4956833333333335</c:v>
                </c:pt>
                <c:pt idx="1460">
                  <c:v>2.4973833333333331</c:v>
                </c:pt>
                <c:pt idx="1461">
                  <c:v>2.4990833333333331</c:v>
                </c:pt>
                <c:pt idx="1462">
                  <c:v>2.5007833333333331</c:v>
                </c:pt>
                <c:pt idx="1463">
                  <c:v>2.5024833333333332</c:v>
                </c:pt>
                <c:pt idx="1464">
                  <c:v>2.5041833333333332</c:v>
                </c:pt>
                <c:pt idx="1465">
                  <c:v>2.5058833333333337</c:v>
                </c:pt>
                <c:pt idx="1466">
                  <c:v>2.5075833333333337</c:v>
                </c:pt>
                <c:pt idx="1467">
                  <c:v>2.5092833333333333</c:v>
                </c:pt>
                <c:pt idx="1468">
                  <c:v>2.5109833333333333</c:v>
                </c:pt>
                <c:pt idx="1469">
                  <c:v>2.5126833333333334</c:v>
                </c:pt>
                <c:pt idx="1470">
                  <c:v>2.5143833333333334</c:v>
                </c:pt>
                <c:pt idx="1471">
                  <c:v>2.5160833333333334</c:v>
                </c:pt>
                <c:pt idx="1472">
                  <c:v>2.5177833333333335</c:v>
                </c:pt>
                <c:pt idx="1473">
                  <c:v>2.5194833333333335</c:v>
                </c:pt>
                <c:pt idx="1474">
                  <c:v>2.5211833333333331</c:v>
                </c:pt>
                <c:pt idx="1475">
                  <c:v>2.5228833333333331</c:v>
                </c:pt>
                <c:pt idx="1476">
                  <c:v>2.5245833333333332</c:v>
                </c:pt>
                <c:pt idx="1477">
                  <c:v>2.5262833333333332</c:v>
                </c:pt>
                <c:pt idx="1478">
                  <c:v>2.5279833333333332</c:v>
                </c:pt>
                <c:pt idx="1479">
                  <c:v>2.5296833333333333</c:v>
                </c:pt>
                <c:pt idx="1480">
                  <c:v>2.5313833333333333</c:v>
                </c:pt>
                <c:pt idx="1481">
                  <c:v>2.5330833333333334</c:v>
                </c:pt>
                <c:pt idx="1482">
                  <c:v>2.5347833333333329</c:v>
                </c:pt>
                <c:pt idx="1483">
                  <c:v>2.5364833333333334</c:v>
                </c:pt>
                <c:pt idx="1484">
                  <c:v>2.5381833333333335</c:v>
                </c:pt>
                <c:pt idx="1485">
                  <c:v>2.5398833333333335</c:v>
                </c:pt>
                <c:pt idx="1486">
                  <c:v>2.5415833333333335</c:v>
                </c:pt>
                <c:pt idx="1487">
                  <c:v>2.5432833333333336</c:v>
                </c:pt>
                <c:pt idx="1488">
                  <c:v>2.5449833333333336</c:v>
                </c:pt>
                <c:pt idx="1489">
                  <c:v>2.5466833333333332</c:v>
                </c:pt>
                <c:pt idx="1490">
                  <c:v>2.5483833333333332</c:v>
                </c:pt>
                <c:pt idx="1491">
                  <c:v>2.5500833333333333</c:v>
                </c:pt>
                <c:pt idx="1492">
                  <c:v>2.5517833333333333</c:v>
                </c:pt>
                <c:pt idx="1493">
                  <c:v>2.5534833333333333</c:v>
                </c:pt>
                <c:pt idx="1494">
                  <c:v>2.5551833333333334</c:v>
                </c:pt>
                <c:pt idx="1495">
                  <c:v>2.5568833333333334</c:v>
                </c:pt>
                <c:pt idx="1496">
                  <c:v>2.558583333333333</c:v>
                </c:pt>
                <c:pt idx="1497">
                  <c:v>2.560283333333333</c:v>
                </c:pt>
                <c:pt idx="1498">
                  <c:v>2.5619833333333331</c:v>
                </c:pt>
                <c:pt idx="1499">
                  <c:v>2.5636833333333331</c:v>
                </c:pt>
                <c:pt idx="1500">
                  <c:v>2.5653833333333336</c:v>
                </c:pt>
                <c:pt idx="1501">
                  <c:v>2.5670833333333336</c:v>
                </c:pt>
                <c:pt idx="1502">
                  <c:v>2.5687833333333336</c:v>
                </c:pt>
                <c:pt idx="1503">
                  <c:v>2.5704833333333337</c:v>
                </c:pt>
                <c:pt idx="1504">
                  <c:v>2.5721833333333333</c:v>
                </c:pt>
                <c:pt idx="1505">
                  <c:v>2.5738833333333333</c:v>
                </c:pt>
                <c:pt idx="1506">
                  <c:v>2.5755833333333333</c:v>
                </c:pt>
                <c:pt idx="1507">
                  <c:v>2.5772833333333334</c:v>
                </c:pt>
                <c:pt idx="1508">
                  <c:v>2.5789833333333334</c:v>
                </c:pt>
                <c:pt idx="1509">
                  <c:v>2.5806833333333334</c:v>
                </c:pt>
                <c:pt idx="1510">
                  <c:v>2.5823833333333335</c:v>
                </c:pt>
                <c:pt idx="1511">
                  <c:v>2.5840833333333331</c:v>
                </c:pt>
                <c:pt idx="1512">
                  <c:v>2.5857833333333331</c:v>
                </c:pt>
                <c:pt idx="1513">
                  <c:v>2.5874833333333331</c:v>
                </c:pt>
                <c:pt idx="1514">
                  <c:v>2.5891833333333332</c:v>
                </c:pt>
                <c:pt idx="1515">
                  <c:v>2.5908833333333332</c:v>
                </c:pt>
                <c:pt idx="1516">
                  <c:v>2.5925833333333332</c:v>
                </c:pt>
                <c:pt idx="1517">
                  <c:v>2.5942833333333337</c:v>
                </c:pt>
                <c:pt idx="1518">
                  <c:v>2.5959833333333333</c:v>
                </c:pt>
                <c:pt idx="1519">
                  <c:v>2.5976833333333333</c:v>
                </c:pt>
                <c:pt idx="1520">
                  <c:v>2.5993833333333334</c:v>
                </c:pt>
                <c:pt idx="1521">
                  <c:v>2.6010833333333334</c:v>
                </c:pt>
                <c:pt idx="1522">
                  <c:v>2.6027833333333334</c:v>
                </c:pt>
                <c:pt idx="1523">
                  <c:v>2.6044833333333335</c:v>
                </c:pt>
                <c:pt idx="1524">
                  <c:v>2.6061833333333335</c:v>
                </c:pt>
                <c:pt idx="1525">
                  <c:v>2.6078833333333336</c:v>
                </c:pt>
                <c:pt idx="1526">
                  <c:v>2.6095833333333331</c:v>
                </c:pt>
                <c:pt idx="1527">
                  <c:v>2.6112833333333332</c:v>
                </c:pt>
                <c:pt idx="1528">
                  <c:v>2.6129833333333332</c:v>
                </c:pt>
                <c:pt idx="1529">
                  <c:v>2.6146833333333332</c:v>
                </c:pt>
                <c:pt idx="1530">
                  <c:v>2.6163833333333333</c:v>
                </c:pt>
                <c:pt idx="1531">
                  <c:v>2.6180833333333333</c:v>
                </c:pt>
                <c:pt idx="1532">
                  <c:v>2.6197833333333334</c:v>
                </c:pt>
                <c:pt idx="1533">
                  <c:v>2.6214833333333329</c:v>
                </c:pt>
                <c:pt idx="1534">
                  <c:v>2.623183333333333</c:v>
                </c:pt>
                <c:pt idx="1535">
                  <c:v>2.6248833333333335</c:v>
                </c:pt>
                <c:pt idx="1536">
                  <c:v>2.6265833333333335</c:v>
                </c:pt>
                <c:pt idx="1537">
                  <c:v>2.6282833333333335</c:v>
                </c:pt>
                <c:pt idx="1538">
                  <c:v>2.6299833333333336</c:v>
                </c:pt>
                <c:pt idx="1539">
                  <c:v>2.6316833333333336</c:v>
                </c:pt>
                <c:pt idx="1540">
                  <c:v>2.6333833333333332</c:v>
                </c:pt>
                <c:pt idx="1541">
                  <c:v>2.6350833333333332</c:v>
                </c:pt>
                <c:pt idx="1542">
                  <c:v>2.6367833333333333</c:v>
                </c:pt>
                <c:pt idx="1543">
                  <c:v>2.6384833333333333</c:v>
                </c:pt>
                <c:pt idx="1544">
                  <c:v>2.6401833333333333</c:v>
                </c:pt>
                <c:pt idx="1545">
                  <c:v>2.6418833333333334</c:v>
                </c:pt>
                <c:pt idx="1546">
                  <c:v>2.6435833333333334</c:v>
                </c:pt>
                <c:pt idx="1547">
                  <c:v>2.6452833333333334</c:v>
                </c:pt>
                <c:pt idx="1548">
                  <c:v>2.646983333333333</c:v>
                </c:pt>
                <c:pt idx="1549">
                  <c:v>2.6486833333333331</c:v>
                </c:pt>
                <c:pt idx="1550">
                  <c:v>2.6503833333333331</c:v>
                </c:pt>
                <c:pt idx="1551">
                  <c:v>2.6520833333333331</c:v>
                </c:pt>
                <c:pt idx="1552">
                  <c:v>2.6537833333333336</c:v>
                </c:pt>
                <c:pt idx="1553">
                  <c:v>2.6554833333333336</c:v>
                </c:pt>
                <c:pt idx="1554">
                  <c:v>2.6571833333333337</c:v>
                </c:pt>
                <c:pt idx="1555">
                  <c:v>2.6588833333333333</c:v>
                </c:pt>
                <c:pt idx="1556">
                  <c:v>2.6605833333333333</c:v>
                </c:pt>
                <c:pt idx="1557">
                  <c:v>2.6622833333333333</c:v>
                </c:pt>
                <c:pt idx="1558">
                  <c:v>2.6639833333333334</c:v>
                </c:pt>
                <c:pt idx="1559">
                  <c:v>2.6656833333333334</c:v>
                </c:pt>
                <c:pt idx="1560">
                  <c:v>2.6673833333333334</c:v>
                </c:pt>
                <c:pt idx="1561">
                  <c:v>2.6690833333333335</c:v>
                </c:pt>
                <c:pt idx="1562">
                  <c:v>2.6707833333333335</c:v>
                </c:pt>
                <c:pt idx="1563">
                  <c:v>2.6724833333333331</c:v>
                </c:pt>
                <c:pt idx="1564">
                  <c:v>2.6741833333333331</c:v>
                </c:pt>
                <c:pt idx="1565">
                  <c:v>2.6758833333333332</c:v>
                </c:pt>
                <c:pt idx="1566">
                  <c:v>2.6775833333333332</c:v>
                </c:pt>
                <c:pt idx="1567">
                  <c:v>2.6792833333333332</c:v>
                </c:pt>
                <c:pt idx="1568">
                  <c:v>2.6809833333333333</c:v>
                </c:pt>
                <c:pt idx="1569">
                  <c:v>2.6826833333333338</c:v>
                </c:pt>
                <c:pt idx="1570">
                  <c:v>2.6843833333333333</c:v>
                </c:pt>
                <c:pt idx="1571">
                  <c:v>2.6860833333333334</c:v>
                </c:pt>
                <c:pt idx="1572">
                  <c:v>2.6877833333333334</c:v>
                </c:pt>
                <c:pt idx="1573">
                  <c:v>2.6894833333333334</c:v>
                </c:pt>
                <c:pt idx="1574">
                  <c:v>2.6911833333333335</c:v>
                </c:pt>
                <c:pt idx="1575">
                  <c:v>2.6928833333333335</c:v>
                </c:pt>
                <c:pt idx="1576">
                  <c:v>2.6945833333333336</c:v>
                </c:pt>
                <c:pt idx="1577">
                  <c:v>2.6962833333333331</c:v>
                </c:pt>
                <c:pt idx="1578">
                  <c:v>2.6979833333333332</c:v>
                </c:pt>
                <c:pt idx="1579">
                  <c:v>2.6996833333333332</c:v>
                </c:pt>
                <c:pt idx="1580">
                  <c:v>2.7013833333333332</c:v>
                </c:pt>
                <c:pt idx="1581">
                  <c:v>2.7030833333333333</c:v>
                </c:pt>
                <c:pt idx="1582">
                  <c:v>2.7047833333333333</c:v>
                </c:pt>
                <c:pt idx="1583">
                  <c:v>2.7064833333333334</c:v>
                </c:pt>
                <c:pt idx="1584">
                  <c:v>2.7081833333333334</c:v>
                </c:pt>
                <c:pt idx="1585">
                  <c:v>2.709883333333333</c:v>
                </c:pt>
                <c:pt idx="1586">
                  <c:v>2.711583333333333</c:v>
                </c:pt>
                <c:pt idx="1587">
                  <c:v>2.7132833333333335</c:v>
                </c:pt>
                <c:pt idx="1588">
                  <c:v>2.7149833333333335</c:v>
                </c:pt>
                <c:pt idx="1589">
                  <c:v>2.7166833333333336</c:v>
                </c:pt>
                <c:pt idx="1590">
                  <c:v>2.7183833333333336</c:v>
                </c:pt>
                <c:pt idx="1591">
                  <c:v>2.7200833333333336</c:v>
                </c:pt>
                <c:pt idx="1592">
                  <c:v>2.7217833333333332</c:v>
                </c:pt>
                <c:pt idx="1593">
                  <c:v>2.7234833333333333</c:v>
                </c:pt>
                <c:pt idx="1594">
                  <c:v>2.7251833333333333</c:v>
                </c:pt>
                <c:pt idx="1595">
                  <c:v>2.7268833333333333</c:v>
                </c:pt>
                <c:pt idx="1596">
                  <c:v>2.7285833333333334</c:v>
                </c:pt>
                <c:pt idx="1597">
                  <c:v>2.7302833333333334</c:v>
                </c:pt>
                <c:pt idx="1598">
                  <c:v>2.7319833333333334</c:v>
                </c:pt>
                <c:pt idx="1599">
                  <c:v>2.733683333333333</c:v>
                </c:pt>
                <c:pt idx="1600">
                  <c:v>2.7353833333333331</c:v>
                </c:pt>
                <c:pt idx="1601">
                  <c:v>2.7370833333333331</c:v>
                </c:pt>
                <c:pt idx="1602">
                  <c:v>2.7387833333333331</c:v>
                </c:pt>
                <c:pt idx="1603">
                  <c:v>2.7404833333333332</c:v>
                </c:pt>
                <c:pt idx="1604">
                  <c:v>2.7421833333333336</c:v>
                </c:pt>
                <c:pt idx="1605">
                  <c:v>2.7438833333333337</c:v>
                </c:pt>
                <c:pt idx="1606">
                  <c:v>2.7455833333333337</c:v>
                </c:pt>
                <c:pt idx="1607">
                  <c:v>2.7472833333333333</c:v>
                </c:pt>
                <c:pt idx="1608">
                  <c:v>2.7489833333333333</c:v>
                </c:pt>
                <c:pt idx="1609">
                  <c:v>2.7506833333333334</c:v>
                </c:pt>
                <c:pt idx="1610">
                  <c:v>2.7523833333333334</c:v>
                </c:pt>
                <c:pt idx="1611">
                  <c:v>2.7540833333333334</c:v>
                </c:pt>
                <c:pt idx="1612">
                  <c:v>2.7557833333333335</c:v>
                </c:pt>
                <c:pt idx="1613">
                  <c:v>2.7574833333333335</c:v>
                </c:pt>
                <c:pt idx="1614">
                  <c:v>2.7591833333333331</c:v>
                </c:pt>
                <c:pt idx="1615">
                  <c:v>2.7608833333333331</c:v>
                </c:pt>
                <c:pt idx="1616">
                  <c:v>2.7625833333333332</c:v>
                </c:pt>
                <c:pt idx="1617">
                  <c:v>2.7642833333333332</c:v>
                </c:pt>
                <c:pt idx="1618">
                  <c:v>2.7659833333333332</c:v>
                </c:pt>
                <c:pt idx="1619">
                  <c:v>2.7676833333333333</c:v>
                </c:pt>
                <c:pt idx="1620">
                  <c:v>2.7693833333333333</c:v>
                </c:pt>
                <c:pt idx="1621">
                  <c:v>2.7710833333333329</c:v>
                </c:pt>
                <c:pt idx="1622">
                  <c:v>2.7727833333333334</c:v>
                </c:pt>
                <c:pt idx="1623">
                  <c:v>2.7744833333333334</c:v>
                </c:pt>
                <c:pt idx="1624">
                  <c:v>2.7761833333333334</c:v>
                </c:pt>
                <c:pt idx="1625">
                  <c:v>2.7778833333333335</c:v>
                </c:pt>
                <c:pt idx="1626">
                  <c:v>2.7795833333333335</c:v>
                </c:pt>
                <c:pt idx="1627">
                  <c:v>2.7812833333333336</c:v>
                </c:pt>
                <c:pt idx="1628">
                  <c:v>2.7829833333333336</c:v>
                </c:pt>
                <c:pt idx="1629">
                  <c:v>2.7846833333333332</c:v>
                </c:pt>
                <c:pt idx="1630">
                  <c:v>2.7863833333333332</c:v>
                </c:pt>
                <c:pt idx="1631">
                  <c:v>2.7880833333333332</c:v>
                </c:pt>
                <c:pt idx="1632">
                  <c:v>2.7897833333333333</c:v>
                </c:pt>
                <c:pt idx="1633">
                  <c:v>2.7914833333333333</c:v>
                </c:pt>
                <c:pt idx="1634">
                  <c:v>2.7931833333333334</c:v>
                </c:pt>
                <c:pt idx="1635">
                  <c:v>2.7948833333333334</c:v>
                </c:pt>
                <c:pt idx="1636">
                  <c:v>2.796583333333333</c:v>
                </c:pt>
                <c:pt idx="1637">
                  <c:v>2.798283333333333</c:v>
                </c:pt>
                <c:pt idx="1638">
                  <c:v>2.799983333333333</c:v>
                </c:pt>
                <c:pt idx="1639">
                  <c:v>2.8016833333333335</c:v>
                </c:pt>
                <c:pt idx="1640">
                  <c:v>2.8033833333333336</c:v>
                </c:pt>
                <c:pt idx="1641">
                  <c:v>2.8050833333333336</c:v>
                </c:pt>
                <c:pt idx="1642">
                  <c:v>2.8067833333333336</c:v>
                </c:pt>
                <c:pt idx="1643">
                  <c:v>2.8084833333333332</c:v>
                </c:pt>
                <c:pt idx="1644">
                  <c:v>2.8101833333333333</c:v>
                </c:pt>
                <c:pt idx="1645">
                  <c:v>2.8118833333333333</c:v>
                </c:pt>
                <c:pt idx="1646">
                  <c:v>2.8135833333333333</c:v>
                </c:pt>
                <c:pt idx="1647">
                  <c:v>2.8152833333333334</c:v>
                </c:pt>
                <c:pt idx="1648">
                  <c:v>2.8169833333333334</c:v>
                </c:pt>
                <c:pt idx="1649">
                  <c:v>2.8186833333333334</c:v>
                </c:pt>
                <c:pt idx="1650">
                  <c:v>2.8203833333333335</c:v>
                </c:pt>
                <c:pt idx="1651">
                  <c:v>2.8220833333333331</c:v>
                </c:pt>
                <c:pt idx="1652">
                  <c:v>2.8237833333333331</c:v>
                </c:pt>
                <c:pt idx="1653">
                  <c:v>2.8254833333333331</c:v>
                </c:pt>
                <c:pt idx="1654">
                  <c:v>2.8271833333333332</c:v>
                </c:pt>
                <c:pt idx="1655">
                  <c:v>2.8288833333333332</c:v>
                </c:pt>
                <c:pt idx="1656">
                  <c:v>2.8305833333333337</c:v>
                </c:pt>
                <c:pt idx="1657">
                  <c:v>2.8322833333333337</c:v>
                </c:pt>
                <c:pt idx="1658">
                  <c:v>2.8339833333333333</c:v>
                </c:pt>
                <c:pt idx="1659">
                  <c:v>2.8356833333333333</c:v>
                </c:pt>
                <c:pt idx="1660">
                  <c:v>2.8373833333333334</c:v>
                </c:pt>
                <c:pt idx="1661">
                  <c:v>2.8390833333333334</c:v>
                </c:pt>
                <c:pt idx="1662">
                  <c:v>2.8407833333333334</c:v>
                </c:pt>
                <c:pt idx="1663">
                  <c:v>2.8424833333333335</c:v>
                </c:pt>
                <c:pt idx="1664">
                  <c:v>2.8441833333333335</c:v>
                </c:pt>
                <c:pt idx="1665">
                  <c:v>2.8458833333333331</c:v>
                </c:pt>
                <c:pt idx="1666">
                  <c:v>2.8475833333333331</c:v>
                </c:pt>
                <c:pt idx="1667">
                  <c:v>2.8492833333333332</c:v>
                </c:pt>
                <c:pt idx="1668">
                  <c:v>2.8509833333333332</c:v>
                </c:pt>
                <c:pt idx="1669">
                  <c:v>2.8526833333333332</c:v>
                </c:pt>
                <c:pt idx="1670">
                  <c:v>2.8543833333333333</c:v>
                </c:pt>
                <c:pt idx="1671">
                  <c:v>2.8560833333333333</c:v>
                </c:pt>
                <c:pt idx="1672">
                  <c:v>2.8577833333333333</c:v>
                </c:pt>
                <c:pt idx="1673">
                  <c:v>2.8594833333333329</c:v>
                </c:pt>
                <c:pt idx="1674">
                  <c:v>2.8611833333333334</c:v>
                </c:pt>
                <c:pt idx="1675">
                  <c:v>2.8628833333333334</c:v>
                </c:pt>
                <c:pt idx="1676">
                  <c:v>2.8645833333333335</c:v>
                </c:pt>
                <c:pt idx="1677">
                  <c:v>2.8662833333333335</c:v>
                </c:pt>
                <c:pt idx="1678">
                  <c:v>2.8679833333333336</c:v>
                </c:pt>
                <c:pt idx="1679">
                  <c:v>2.8696833333333336</c:v>
                </c:pt>
                <c:pt idx="1680">
                  <c:v>2.8713833333333332</c:v>
                </c:pt>
                <c:pt idx="1681">
                  <c:v>2.8730833333333332</c:v>
                </c:pt>
                <c:pt idx="1682">
                  <c:v>2.8747833333333332</c:v>
                </c:pt>
                <c:pt idx="1683">
                  <c:v>2.8764833333333333</c:v>
                </c:pt>
                <c:pt idx="1684">
                  <c:v>2.8781833333333333</c:v>
                </c:pt>
                <c:pt idx="1685">
                  <c:v>2.8798833333333334</c:v>
                </c:pt>
                <c:pt idx="1686">
                  <c:v>2.8815833333333334</c:v>
                </c:pt>
                <c:pt idx="1687">
                  <c:v>2.8832833333333334</c:v>
                </c:pt>
                <c:pt idx="1688">
                  <c:v>2.884983333333333</c:v>
                </c:pt>
                <c:pt idx="1689">
                  <c:v>2.886683333333333</c:v>
                </c:pt>
                <c:pt idx="1690">
                  <c:v>2.8883833333333331</c:v>
                </c:pt>
                <c:pt idx="1691">
                  <c:v>2.8900833333333336</c:v>
                </c:pt>
                <c:pt idx="1692">
                  <c:v>2.8917833333333336</c:v>
                </c:pt>
                <c:pt idx="1693">
                  <c:v>2.8934833333333336</c:v>
                </c:pt>
                <c:pt idx="1694">
                  <c:v>2.8951833333333337</c:v>
                </c:pt>
                <c:pt idx="1695">
                  <c:v>2.8968833333333333</c:v>
                </c:pt>
                <c:pt idx="1696">
                  <c:v>2.8985833333333333</c:v>
                </c:pt>
                <c:pt idx="1697">
                  <c:v>2.9002833333333333</c:v>
                </c:pt>
                <c:pt idx="1698">
                  <c:v>2.9019833333333334</c:v>
                </c:pt>
                <c:pt idx="1699">
                  <c:v>2.9036833333333334</c:v>
                </c:pt>
                <c:pt idx="1700">
                  <c:v>2.9053833333333334</c:v>
                </c:pt>
                <c:pt idx="1701">
                  <c:v>2.9070833333333335</c:v>
                </c:pt>
                <c:pt idx="1702">
                  <c:v>2.9087833333333331</c:v>
                </c:pt>
                <c:pt idx="1703">
                  <c:v>2.9104833333333331</c:v>
                </c:pt>
                <c:pt idx="1704">
                  <c:v>2.9121833333333331</c:v>
                </c:pt>
                <c:pt idx="1705">
                  <c:v>2.9138833333333332</c:v>
                </c:pt>
                <c:pt idx="1706">
                  <c:v>2.9155833333333332</c:v>
                </c:pt>
                <c:pt idx="1707">
                  <c:v>2.9172833333333332</c:v>
                </c:pt>
                <c:pt idx="1708">
                  <c:v>2.9189833333333337</c:v>
                </c:pt>
                <c:pt idx="1709">
                  <c:v>2.9206833333333337</c:v>
                </c:pt>
                <c:pt idx="1710">
                  <c:v>2.9223833333333333</c:v>
                </c:pt>
                <c:pt idx="1711">
                  <c:v>2.9240833333333334</c:v>
                </c:pt>
                <c:pt idx="1712">
                  <c:v>2.9257833333333334</c:v>
                </c:pt>
                <c:pt idx="1713">
                  <c:v>2.9274833333333334</c:v>
                </c:pt>
                <c:pt idx="1714">
                  <c:v>2.9291833333333335</c:v>
                </c:pt>
                <c:pt idx="1715">
                  <c:v>2.9308833333333335</c:v>
                </c:pt>
                <c:pt idx="1716">
                  <c:v>2.9325833333333335</c:v>
                </c:pt>
                <c:pt idx="1717">
                  <c:v>2.9342833333333331</c:v>
                </c:pt>
                <c:pt idx="1718">
                  <c:v>2.9359833333333332</c:v>
                </c:pt>
                <c:pt idx="1719">
                  <c:v>2.9376833333333332</c:v>
                </c:pt>
                <c:pt idx="1720">
                  <c:v>2.9393833333333332</c:v>
                </c:pt>
                <c:pt idx="1721">
                  <c:v>2.9410833333333333</c:v>
                </c:pt>
                <c:pt idx="1722">
                  <c:v>2.9427833333333333</c:v>
                </c:pt>
                <c:pt idx="1723">
                  <c:v>2.9444833333333333</c:v>
                </c:pt>
                <c:pt idx="1724">
                  <c:v>2.9461833333333329</c:v>
                </c:pt>
                <c:pt idx="1725">
                  <c:v>2.947883333333333</c:v>
                </c:pt>
                <c:pt idx="1726">
                  <c:v>2.9495833333333334</c:v>
                </c:pt>
                <c:pt idx="1727">
                  <c:v>2.9512833333333335</c:v>
                </c:pt>
                <c:pt idx="1728">
                  <c:v>2.9529833333333335</c:v>
                </c:pt>
                <c:pt idx="1729">
                  <c:v>2.9546833333333336</c:v>
                </c:pt>
                <c:pt idx="1730">
                  <c:v>2.9563833333333336</c:v>
                </c:pt>
                <c:pt idx="1731">
                  <c:v>2.9580833333333336</c:v>
                </c:pt>
                <c:pt idx="1732">
                  <c:v>2.9597833333333332</c:v>
                </c:pt>
                <c:pt idx="1733">
                  <c:v>2.9614833333333332</c:v>
                </c:pt>
                <c:pt idx="1734">
                  <c:v>2.9631833333333333</c:v>
                </c:pt>
                <c:pt idx="1735">
                  <c:v>2.9648833333333333</c:v>
                </c:pt>
                <c:pt idx="1736">
                  <c:v>2.9665833333333333</c:v>
                </c:pt>
                <c:pt idx="1737">
                  <c:v>2.9682833333333334</c:v>
                </c:pt>
                <c:pt idx="1738">
                  <c:v>2.9699833333333334</c:v>
                </c:pt>
                <c:pt idx="1739">
                  <c:v>2.971683333333333</c:v>
                </c:pt>
                <c:pt idx="1740">
                  <c:v>2.973383333333333</c:v>
                </c:pt>
                <c:pt idx="1741">
                  <c:v>2.9750833333333331</c:v>
                </c:pt>
                <c:pt idx="1742">
                  <c:v>2.9767833333333331</c:v>
                </c:pt>
                <c:pt idx="1743">
                  <c:v>2.9784833333333336</c:v>
                </c:pt>
                <c:pt idx="1744">
                  <c:v>2.9801833333333336</c:v>
                </c:pt>
                <c:pt idx="1745">
                  <c:v>2.9818833333333337</c:v>
                </c:pt>
                <c:pt idx="1746">
                  <c:v>2.9835833333333333</c:v>
                </c:pt>
                <c:pt idx="1747">
                  <c:v>2.9852833333333333</c:v>
                </c:pt>
                <c:pt idx="1748">
                  <c:v>2.9869833333333333</c:v>
                </c:pt>
                <c:pt idx="1749">
                  <c:v>2.9886833333333334</c:v>
                </c:pt>
                <c:pt idx="1750">
                  <c:v>2.9903833333333334</c:v>
                </c:pt>
                <c:pt idx="1751">
                  <c:v>2.9920833333333334</c:v>
                </c:pt>
                <c:pt idx="1752">
                  <c:v>2.9937833333333335</c:v>
                </c:pt>
                <c:pt idx="1753">
                  <c:v>2.9954833333333335</c:v>
                </c:pt>
                <c:pt idx="1754">
                  <c:v>2.9971833333333331</c:v>
                </c:pt>
                <c:pt idx="1755">
                  <c:v>2.9988833333333331</c:v>
                </c:pt>
                <c:pt idx="1756">
                  <c:v>3.0005833333333332</c:v>
                </c:pt>
                <c:pt idx="1757">
                  <c:v>3.0022833333333332</c:v>
                </c:pt>
                <c:pt idx="1758">
                  <c:v>3.0039833333333332</c:v>
                </c:pt>
                <c:pt idx="1759">
                  <c:v>3.0056833333333333</c:v>
                </c:pt>
                <c:pt idx="1760">
                  <c:v>3.0073833333333337</c:v>
                </c:pt>
                <c:pt idx="1761">
                  <c:v>3.0090833333333333</c:v>
                </c:pt>
                <c:pt idx="1762">
                  <c:v>3.0107833333333334</c:v>
                </c:pt>
                <c:pt idx="1763">
                  <c:v>3.0124833333333334</c:v>
                </c:pt>
                <c:pt idx="1764">
                  <c:v>3.0141833333333334</c:v>
                </c:pt>
                <c:pt idx="1765">
                  <c:v>3.0158833333333335</c:v>
                </c:pt>
                <c:pt idx="1766">
                  <c:v>3.0175833333333335</c:v>
                </c:pt>
                <c:pt idx="1767">
                  <c:v>3.0192833333333335</c:v>
                </c:pt>
                <c:pt idx="1768">
                  <c:v>3.0209833333333331</c:v>
                </c:pt>
                <c:pt idx="1769">
                  <c:v>3.0226833333333332</c:v>
                </c:pt>
                <c:pt idx="1770">
                  <c:v>3.0243833333333332</c:v>
                </c:pt>
                <c:pt idx="1771">
                  <c:v>3.0260833333333332</c:v>
                </c:pt>
                <c:pt idx="1772">
                  <c:v>3.0277833333333333</c:v>
                </c:pt>
                <c:pt idx="1773">
                  <c:v>3.0294833333333333</c:v>
                </c:pt>
                <c:pt idx="1774">
                  <c:v>3.0311833333333333</c:v>
                </c:pt>
                <c:pt idx="1775">
                  <c:v>3.0328833333333334</c:v>
                </c:pt>
                <c:pt idx="1776">
                  <c:v>3.034583333333333</c:v>
                </c:pt>
                <c:pt idx="1777">
                  <c:v>3.036283333333333</c:v>
                </c:pt>
                <c:pt idx="1778">
                  <c:v>3.0379833333333335</c:v>
                </c:pt>
                <c:pt idx="1779">
                  <c:v>3.0396833333333335</c:v>
                </c:pt>
                <c:pt idx="1780">
                  <c:v>3.0413833333333335</c:v>
                </c:pt>
                <c:pt idx="1781">
                  <c:v>3.0430833333333336</c:v>
                </c:pt>
                <c:pt idx="1782">
                  <c:v>3.0447833333333336</c:v>
                </c:pt>
                <c:pt idx="1783">
                  <c:v>3.0464833333333332</c:v>
                </c:pt>
                <c:pt idx="1784">
                  <c:v>3.0481833333333332</c:v>
                </c:pt>
                <c:pt idx="1785">
                  <c:v>3.0498833333333333</c:v>
                </c:pt>
                <c:pt idx="1786">
                  <c:v>3.0515833333333333</c:v>
                </c:pt>
                <c:pt idx="1787">
                  <c:v>3.0532833333333333</c:v>
                </c:pt>
                <c:pt idx="1788">
                  <c:v>3.0549833333333334</c:v>
                </c:pt>
                <c:pt idx="1789">
                  <c:v>3.0566833333333334</c:v>
                </c:pt>
                <c:pt idx="1790">
                  <c:v>3.058383333333333</c:v>
                </c:pt>
                <c:pt idx="1791">
                  <c:v>3.060083333333333</c:v>
                </c:pt>
                <c:pt idx="1792">
                  <c:v>3.0617833333333331</c:v>
                </c:pt>
                <c:pt idx="1793">
                  <c:v>3.0634833333333331</c:v>
                </c:pt>
                <c:pt idx="1794">
                  <c:v>3.0651833333333331</c:v>
                </c:pt>
                <c:pt idx="1795">
                  <c:v>3.0668833333333336</c:v>
                </c:pt>
                <c:pt idx="1796">
                  <c:v>3.0685833333333337</c:v>
                </c:pt>
                <c:pt idx="1797">
                  <c:v>3.0702833333333337</c:v>
                </c:pt>
                <c:pt idx="1798">
                  <c:v>3.0719833333333333</c:v>
                </c:pt>
                <c:pt idx="1799">
                  <c:v>3.0736833333333333</c:v>
                </c:pt>
                <c:pt idx="1800">
                  <c:v>3.0753833333333334</c:v>
                </c:pt>
                <c:pt idx="1801">
                  <c:v>3.0770833333333334</c:v>
                </c:pt>
                <c:pt idx="1802">
                  <c:v>3.0787833333333334</c:v>
                </c:pt>
                <c:pt idx="1803">
                  <c:v>3.0804833333333335</c:v>
                </c:pt>
                <c:pt idx="1804">
                  <c:v>3.0821833333333335</c:v>
                </c:pt>
                <c:pt idx="1805">
                  <c:v>3.0838833333333331</c:v>
                </c:pt>
                <c:pt idx="1806">
                  <c:v>3.0855833333333331</c:v>
                </c:pt>
                <c:pt idx="1807">
                  <c:v>3.0872833333333332</c:v>
                </c:pt>
                <c:pt idx="1808">
                  <c:v>3.0889833333333332</c:v>
                </c:pt>
                <c:pt idx="1809">
                  <c:v>3.0906833333333332</c:v>
                </c:pt>
                <c:pt idx="1810">
                  <c:v>3.0923833333333333</c:v>
                </c:pt>
                <c:pt idx="1811">
                  <c:v>3.0940833333333333</c:v>
                </c:pt>
                <c:pt idx="1812">
                  <c:v>3.0957833333333338</c:v>
                </c:pt>
                <c:pt idx="1813">
                  <c:v>3.0974833333333334</c:v>
                </c:pt>
                <c:pt idx="1814">
                  <c:v>3.0991833333333334</c:v>
                </c:pt>
                <c:pt idx="1815">
                  <c:v>3.1008833333333334</c:v>
                </c:pt>
                <c:pt idx="1816">
                  <c:v>3.1025833333333335</c:v>
                </c:pt>
                <c:pt idx="1817">
                  <c:v>3.1042833333333335</c:v>
                </c:pt>
                <c:pt idx="1818">
                  <c:v>3.1059833333333335</c:v>
                </c:pt>
                <c:pt idx="1819">
                  <c:v>3.1076833333333336</c:v>
                </c:pt>
                <c:pt idx="1820">
                  <c:v>3.1093833333333332</c:v>
                </c:pt>
                <c:pt idx="1821">
                  <c:v>3.1110833333333332</c:v>
                </c:pt>
                <c:pt idx="1822">
                  <c:v>3.1127833333333332</c:v>
                </c:pt>
                <c:pt idx="1823">
                  <c:v>3.1144833333333333</c:v>
                </c:pt>
                <c:pt idx="1824">
                  <c:v>3.1161833333333333</c:v>
                </c:pt>
                <c:pt idx="1825">
                  <c:v>3.1178833333333333</c:v>
                </c:pt>
                <c:pt idx="1826">
                  <c:v>3.1195833333333334</c:v>
                </c:pt>
                <c:pt idx="1827">
                  <c:v>3.121283333333333</c:v>
                </c:pt>
                <c:pt idx="1828">
                  <c:v>3.122983333333333</c:v>
                </c:pt>
                <c:pt idx="1829">
                  <c:v>3.124683333333333</c:v>
                </c:pt>
                <c:pt idx="1830">
                  <c:v>3.1263833333333335</c:v>
                </c:pt>
                <c:pt idx="1831">
                  <c:v>3.1280833333333335</c:v>
                </c:pt>
                <c:pt idx="1832">
                  <c:v>3.1297833333333336</c:v>
                </c:pt>
                <c:pt idx="1833">
                  <c:v>3.1314833333333336</c:v>
                </c:pt>
                <c:pt idx="1834">
                  <c:v>3.1331833333333337</c:v>
                </c:pt>
                <c:pt idx="1835">
                  <c:v>3.1348833333333332</c:v>
                </c:pt>
                <c:pt idx="1836">
                  <c:v>3.1365833333333333</c:v>
                </c:pt>
                <c:pt idx="1837">
                  <c:v>3.1382833333333333</c:v>
                </c:pt>
                <c:pt idx="1838">
                  <c:v>3.1399833333333333</c:v>
                </c:pt>
                <c:pt idx="1839">
                  <c:v>3.1416833333333334</c:v>
                </c:pt>
                <c:pt idx="1840">
                  <c:v>3.1433833333333334</c:v>
                </c:pt>
                <c:pt idx="1841">
                  <c:v>3.1450833333333335</c:v>
                </c:pt>
                <c:pt idx="1842">
                  <c:v>3.146783333333333</c:v>
                </c:pt>
                <c:pt idx="1843">
                  <c:v>3.1484833333333331</c:v>
                </c:pt>
                <c:pt idx="1844">
                  <c:v>3.1501833333333331</c:v>
                </c:pt>
                <c:pt idx="1845">
                  <c:v>3.1518833333333331</c:v>
                </c:pt>
                <c:pt idx="1846">
                  <c:v>3.1535833333333332</c:v>
                </c:pt>
                <c:pt idx="1847">
                  <c:v>3.1552833333333337</c:v>
                </c:pt>
                <c:pt idx="1848">
                  <c:v>3.1569833333333337</c:v>
                </c:pt>
                <c:pt idx="1849">
                  <c:v>3.1586833333333333</c:v>
                </c:pt>
                <c:pt idx="1850">
                  <c:v>3.1603833333333333</c:v>
                </c:pt>
                <c:pt idx="1851">
                  <c:v>3.1620833333333334</c:v>
                </c:pt>
                <c:pt idx="1852">
                  <c:v>3.1637833333333334</c:v>
                </c:pt>
                <c:pt idx="1853">
                  <c:v>3.1654833333333334</c:v>
                </c:pt>
                <c:pt idx="1854">
                  <c:v>3.1671833333333335</c:v>
                </c:pt>
                <c:pt idx="1855">
                  <c:v>3.1688833333333335</c:v>
                </c:pt>
                <c:pt idx="1856">
                  <c:v>3.1705833333333335</c:v>
                </c:pt>
                <c:pt idx="1857">
                  <c:v>3.1722833333333331</c:v>
                </c:pt>
                <c:pt idx="1858">
                  <c:v>3.1739833333333332</c:v>
                </c:pt>
                <c:pt idx="1859">
                  <c:v>3.1756833333333332</c:v>
                </c:pt>
                <c:pt idx="1860">
                  <c:v>3.1773833333333332</c:v>
                </c:pt>
                <c:pt idx="1861">
                  <c:v>3.1790833333333333</c:v>
                </c:pt>
                <c:pt idx="1862">
                  <c:v>3.1807833333333333</c:v>
                </c:pt>
                <c:pt idx="1863">
                  <c:v>3.1824833333333333</c:v>
                </c:pt>
                <c:pt idx="1864">
                  <c:v>3.1841833333333329</c:v>
                </c:pt>
                <c:pt idx="1865">
                  <c:v>3.1858833333333334</c:v>
                </c:pt>
                <c:pt idx="1866">
                  <c:v>3.1875833333333334</c:v>
                </c:pt>
                <c:pt idx="1867">
                  <c:v>3.1892833333333335</c:v>
                </c:pt>
                <c:pt idx="1868">
                  <c:v>3.1909833333333335</c:v>
                </c:pt>
                <c:pt idx="1869">
                  <c:v>3.1926833333333335</c:v>
                </c:pt>
                <c:pt idx="1870">
                  <c:v>3.1943833333333336</c:v>
                </c:pt>
                <c:pt idx="1871">
                  <c:v>3.1960833333333332</c:v>
                </c:pt>
                <c:pt idx="1872">
                  <c:v>3.1977833333333332</c:v>
                </c:pt>
                <c:pt idx="1873">
                  <c:v>3.1994833333333332</c:v>
                </c:pt>
                <c:pt idx="1874">
                  <c:v>3.2011833333333333</c:v>
                </c:pt>
                <c:pt idx="1875">
                  <c:v>3.2028833333333333</c:v>
                </c:pt>
                <c:pt idx="1876">
                  <c:v>3.2045833333333333</c:v>
                </c:pt>
                <c:pt idx="1877">
                  <c:v>3.2062833333333334</c:v>
                </c:pt>
                <c:pt idx="1878">
                  <c:v>3.2079833333333334</c:v>
                </c:pt>
                <c:pt idx="1879">
                  <c:v>3.209683333333333</c:v>
                </c:pt>
                <c:pt idx="1880">
                  <c:v>3.211383333333333</c:v>
                </c:pt>
                <c:pt idx="1881">
                  <c:v>3.2130833333333331</c:v>
                </c:pt>
                <c:pt idx="1882">
                  <c:v>3.2147833333333335</c:v>
                </c:pt>
                <c:pt idx="1883">
                  <c:v>3.2164833333333336</c:v>
                </c:pt>
                <c:pt idx="1884">
                  <c:v>3.2181833333333336</c:v>
                </c:pt>
                <c:pt idx="1885">
                  <c:v>3.2198833333333337</c:v>
                </c:pt>
                <c:pt idx="1886">
                  <c:v>3.2215833333333332</c:v>
                </c:pt>
                <c:pt idx="1887">
                  <c:v>3.2232833333333333</c:v>
                </c:pt>
                <c:pt idx="1888">
                  <c:v>3.2249833333333333</c:v>
                </c:pt>
                <c:pt idx="1889">
                  <c:v>3.2266833333333333</c:v>
                </c:pt>
                <c:pt idx="1890">
                  <c:v>3.2283833333333334</c:v>
                </c:pt>
                <c:pt idx="1891">
                  <c:v>3.2300833333333334</c:v>
                </c:pt>
                <c:pt idx="1892">
                  <c:v>3.2317833333333335</c:v>
                </c:pt>
                <c:pt idx="1893">
                  <c:v>3.233483333333333</c:v>
                </c:pt>
                <c:pt idx="1894">
                  <c:v>3.2351833333333331</c:v>
                </c:pt>
                <c:pt idx="1895">
                  <c:v>3.2368833333333331</c:v>
                </c:pt>
                <c:pt idx="1896">
                  <c:v>3.2385833333333331</c:v>
                </c:pt>
                <c:pt idx="1897">
                  <c:v>3.2402833333333332</c:v>
                </c:pt>
                <c:pt idx="1898">
                  <c:v>3.2419833333333332</c:v>
                </c:pt>
                <c:pt idx="1899">
                  <c:v>3.2436833333333337</c:v>
                </c:pt>
                <c:pt idx="1900">
                  <c:v>3.2453833333333337</c:v>
                </c:pt>
                <c:pt idx="1901">
                  <c:v>3.2470833333333333</c:v>
                </c:pt>
                <c:pt idx="1902">
                  <c:v>3.2487833333333334</c:v>
                </c:pt>
                <c:pt idx="1903">
                  <c:v>3.2504833333333334</c:v>
                </c:pt>
                <c:pt idx="1904">
                  <c:v>3.2521833333333334</c:v>
                </c:pt>
                <c:pt idx="1905">
                  <c:v>3.2538833333333335</c:v>
                </c:pt>
                <c:pt idx="1906">
                  <c:v>3.2555833333333335</c:v>
                </c:pt>
                <c:pt idx="1907">
                  <c:v>3.2572833333333335</c:v>
                </c:pt>
                <c:pt idx="1908">
                  <c:v>3.2589833333333331</c:v>
                </c:pt>
                <c:pt idx="1909">
                  <c:v>3.2606833333333332</c:v>
                </c:pt>
                <c:pt idx="1910">
                  <c:v>3.2623833333333332</c:v>
                </c:pt>
                <c:pt idx="1911">
                  <c:v>3.2640833333333332</c:v>
                </c:pt>
                <c:pt idx="1912">
                  <c:v>3.2657833333333333</c:v>
                </c:pt>
                <c:pt idx="1913">
                  <c:v>3.2674833333333333</c:v>
                </c:pt>
                <c:pt idx="1914">
                  <c:v>3.2691833333333333</c:v>
                </c:pt>
                <c:pt idx="1915">
                  <c:v>3.2708833333333329</c:v>
                </c:pt>
                <c:pt idx="1916">
                  <c:v>3.272583333333333</c:v>
                </c:pt>
                <c:pt idx="1917">
                  <c:v>3.2742833333333334</c:v>
                </c:pt>
                <c:pt idx="1918">
                  <c:v>3.2759833333333335</c:v>
                </c:pt>
                <c:pt idx="1919">
                  <c:v>3.2776833333333335</c:v>
                </c:pt>
                <c:pt idx="1920">
                  <c:v>3.2793833333333335</c:v>
                </c:pt>
                <c:pt idx="1921">
                  <c:v>3.2810833333333336</c:v>
                </c:pt>
                <c:pt idx="1922">
                  <c:v>3.2827833333333336</c:v>
                </c:pt>
                <c:pt idx="1923">
                  <c:v>3.2844833333333332</c:v>
                </c:pt>
                <c:pt idx="1924">
                  <c:v>3.2861833333333332</c:v>
                </c:pt>
                <c:pt idx="1925">
                  <c:v>3.2878833333333333</c:v>
                </c:pt>
                <c:pt idx="1926">
                  <c:v>3.2895833333333333</c:v>
                </c:pt>
                <c:pt idx="1927">
                  <c:v>3.2912833333333333</c:v>
                </c:pt>
                <c:pt idx="1928">
                  <c:v>3.2929833333333334</c:v>
                </c:pt>
                <c:pt idx="1929">
                  <c:v>3.2946833333333334</c:v>
                </c:pt>
                <c:pt idx="1930">
                  <c:v>3.296383333333333</c:v>
                </c:pt>
                <c:pt idx="1931">
                  <c:v>3.298083333333333</c:v>
                </c:pt>
                <c:pt idx="1932">
                  <c:v>3.2997833333333331</c:v>
                </c:pt>
                <c:pt idx="1933">
                  <c:v>3.3014833333333331</c:v>
                </c:pt>
                <c:pt idx="1934">
                  <c:v>3.3031833333333336</c:v>
                </c:pt>
                <c:pt idx="1935">
                  <c:v>3.3048833333333336</c:v>
                </c:pt>
                <c:pt idx="1936">
                  <c:v>3.3065833333333337</c:v>
                </c:pt>
                <c:pt idx="1937">
                  <c:v>3.3082833333333337</c:v>
                </c:pt>
                <c:pt idx="1938">
                  <c:v>3.3099833333333333</c:v>
                </c:pt>
                <c:pt idx="1939">
                  <c:v>3.3116833333333333</c:v>
                </c:pt>
                <c:pt idx="1940">
                  <c:v>3.3133833333333333</c:v>
                </c:pt>
                <c:pt idx="1941">
                  <c:v>3.3150833333333334</c:v>
                </c:pt>
                <c:pt idx="1942">
                  <c:v>3.3167833333333334</c:v>
                </c:pt>
                <c:pt idx="1943">
                  <c:v>3.3184833333333335</c:v>
                </c:pt>
                <c:pt idx="1944">
                  <c:v>3.3201833333333335</c:v>
                </c:pt>
                <c:pt idx="1945">
                  <c:v>3.3218833333333331</c:v>
                </c:pt>
                <c:pt idx="1946">
                  <c:v>3.3235833333333331</c:v>
                </c:pt>
                <c:pt idx="1947">
                  <c:v>3.3252833333333331</c:v>
                </c:pt>
                <c:pt idx="1948">
                  <c:v>3.3269833333333332</c:v>
                </c:pt>
                <c:pt idx="1949">
                  <c:v>3.3286833333333332</c:v>
                </c:pt>
                <c:pt idx="1950">
                  <c:v>3.3303833333333333</c:v>
                </c:pt>
                <c:pt idx="1951">
                  <c:v>3.3320833333333337</c:v>
                </c:pt>
                <c:pt idx="1952">
                  <c:v>3.3337833333333333</c:v>
                </c:pt>
                <c:pt idx="1953">
                  <c:v>3.3354833333333334</c:v>
                </c:pt>
                <c:pt idx="1954">
                  <c:v>3.3371833333333334</c:v>
                </c:pt>
                <c:pt idx="1955">
                  <c:v>3.3388833333333334</c:v>
                </c:pt>
                <c:pt idx="1956">
                  <c:v>3.3405833333333335</c:v>
                </c:pt>
                <c:pt idx="1957">
                  <c:v>3.3422833333333335</c:v>
                </c:pt>
                <c:pt idx="1958">
                  <c:v>3.3439833333333335</c:v>
                </c:pt>
                <c:pt idx="1959">
                  <c:v>3.3456833333333336</c:v>
                </c:pt>
                <c:pt idx="1960">
                  <c:v>3.3473833333333332</c:v>
                </c:pt>
                <c:pt idx="1961">
                  <c:v>3.3490833333333332</c:v>
                </c:pt>
                <c:pt idx="1962">
                  <c:v>3.3507833333333332</c:v>
                </c:pt>
                <c:pt idx="1963">
                  <c:v>3.3524833333333333</c:v>
                </c:pt>
                <c:pt idx="1964">
                  <c:v>3.3541833333333333</c:v>
                </c:pt>
                <c:pt idx="1965">
                  <c:v>3.3558833333333333</c:v>
                </c:pt>
                <c:pt idx="1966">
                  <c:v>3.3575833333333334</c:v>
                </c:pt>
                <c:pt idx="1967">
                  <c:v>3.359283333333333</c:v>
                </c:pt>
                <c:pt idx="1968">
                  <c:v>3.360983333333333</c:v>
                </c:pt>
                <c:pt idx="1969">
                  <c:v>3.3626833333333335</c:v>
                </c:pt>
                <c:pt idx="1970">
                  <c:v>3.3643833333333335</c:v>
                </c:pt>
                <c:pt idx="1971">
                  <c:v>3.3660833333333335</c:v>
                </c:pt>
                <c:pt idx="1972">
                  <c:v>3.3677833333333336</c:v>
                </c:pt>
                <c:pt idx="1973">
                  <c:v>3.3694833333333336</c:v>
                </c:pt>
                <c:pt idx="1974">
                  <c:v>3.3711833333333332</c:v>
                </c:pt>
                <c:pt idx="1975">
                  <c:v>3.3728833333333332</c:v>
                </c:pt>
                <c:pt idx="1976">
                  <c:v>3.3745833333333333</c:v>
                </c:pt>
                <c:pt idx="1977">
                  <c:v>3.3762833333333333</c:v>
                </c:pt>
                <c:pt idx="1978">
                  <c:v>3.3779833333333333</c:v>
                </c:pt>
                <c:pt idx="1979">
                  <c:v>3.3796833333333334</c:v>
                </c:pt>
                <c:pt idx="1980">
                  <c:v>3.3813833333333334</c:v>
                </c:pt>
                <c:pt idx="1981">
                  <c:v>3.3830833333333334</c:v>
                </c:pt>
                <c:pt idx="1982">
                  <c:v>3.384783333333333</c:v>
                </c:pt>
                <c:pt idx="1983">
                  <c:v>3.3864833333333331</c:v>
                </c:pt>
                <c:pt idx="1984">
                  <c:v>3.3881833333333331</c:v>
                </c:pt>
                <c:pt idx="1985">
                  <c:v>3.3898833333333331</c:v>
                </c:pt>
                <c:pt idx="1986">
                  <c:v>3.3915833333333336</c:v>
                </c:pt>
                <c:pt idx="1987">
                  <c:v>3.3932833333333337</c:v>
                </c:pt>
                <c:pt idx="1988">
                  <c:v>3.3949833333333337</c:v>
                </c:pt>
                <c:pt idx="1989">
                  <c:v>3.3966833333333333</c:v>
                </c:pt>
                <c:pt idx="1990">
                  <c:v>3.3983833333333333</c:v>
                </c:pt>
                <c:pt idx="1991">
                  <c:v>3.4000833333333333</c:v>
                </c:pt>
                <c:pt idx="1992">
                  <c:v>3.4017833333333334</c:v>
                </c:pt>
                <c:pt idx="1993">
                  <c:v>3.4034833333333334</c:v>
                </c:pt>
                <c:pt idx="1994">
                  <c:v>3.4051833333333335</c:v>
                </c:pt>
                <c:pt idx="1995">
                  <c:v>3.4068833333333335</c:v>
                </c:pt>
                <c:pt idx="1996">
                  <c:v>3.4085833333333331</c:v>
                </c:pt>
                <c:pt idx="1997">
                  <c:v>3.4102833333333331</c:v>
                </c:pt>
                <c:pt idx="1998">
                  <c:v>3.4119833333333331</c:v>
                </c:pt>
                <c:pt idx="1999">
                  <c:v>3.4136833333333332</c:v>
                </c:pt>
                <c:pt idx="2000">
                  <c:v>3.4153833333333332</c:v>
                </c:pt>
                <c:pt idx="2001">
                  <c:v>3.4170833333333333</c:v>
                </c:pt>
                <c:pt idx="2002">
                  <c:v>3.4187833333333333</c:v>
                </c:pt>
                <c:pt idx="2003">
                  <c:v>3.4204833333333338</c:v>
                </c:pt>
                <c:pt idx="2004">
                  <c:v>3.4221833333333334</c:v>
                </c:pt>
                <c:pt idx="2005">
                  <c:v>3.4238833333333334</c:v>
                </c:pt>
                <c:pt idx="2006">
                  <c:v>3.4255833333333334</c:v>
                </c:pt>
                <c:pt idx="2007">
                  <c:v>3.4272833333333335</c:v>
                </c:pt>
                <c:pt idx="2008">
                  <c:v>3.4289833333333335</c:v>
                </c:pt>
                <c:pt idx="2009">
                  <c:v>3.4306833333333335</c:v>
                </c:pt>
                <c:pt idx="2010">
                  <c:v>3.4323833333333336</c:v>
                </c:pt>
                <c:pt idx="2011">
                  <c:v>3.4340833333333332</c:v>
                </c:pt>
                <c:pt idx="2012">
                  <c:v>3.4357833333333332</c:v>
                </c:pt>
                <c:pt idx="2013">
                  <c:v>3.4374833333333332</c:v>
                </c:pt>
                <c:pt idx="2014">
                  <c:v>3.4391833333333333</c:v>
                </c:pt>
                <c:pt idx="2015">
                  <c:v>3.4408833333333333</c:v>
                </c:pt>
                <c:pt idx="2016">
                  <c:v>3.4425833333333333</c:v>
                </c:pt>
                <c:pt idx="2017">
                  <c:v>3.4442833333333334</c:v>
                </c:pt>
                <c:pt idx="2018">
                  <c:v>3.445983333333333</c:v>
                </c:pt>
                <c:pt idx="2019">
                  <c:v>3.447683333333333</c:v>
                </c:pt>
                <c:pt idx="2020">
                  <c:v>3.449383333333333</c:v>
                </c:pt>
                <c:pt idx="2021">
                  <c:v>3.4510833333333335</c:v>
                </c:pt>
                <c:pt idx="2022">
                  <c:v>3.4527833333333335</c:v>
                </c:pt>
                <c:pt idx="2023">
                  <c:v>3.4544833333333336</c:v>
                </c:pt>
                <c:pt idx="2024">
                  <c:v>3.4561833333333336</c:v>
                </c:pt>
                <c:pt idx="2025">
                  <c:v>3.4578833333333336</c:v>
                </c:pt>
                <c:pt idx="2026">
                  <c:v>3.4595833333333332</c:v>
                </c:pt>
                <c:pt idx="2027">
                  <c:v>3.4612833333333333</c:v>
                </c:pt>
                <c:pt idx="2028">
                  <c:v>3.4629833333333333</c:v>
                </c:pt>
                <c:pt idx="2029">
                  <c:v>3.4646833333333333</c:v>
                </c:pt>
                <c:pt idx="2030">
                  <c:v>3.4663833333333334</c:v>
                </c:pt>
                <c:pt idx="2031">
                  <c:v>3.4680833333333334</c:v>
                </c:pt>
                <c:pt idx="2032">
                  <c:v>3.4697833333333334</c:v>
                </c:pt>
                <c:pt idx="2033">
                  <c:v>3.471483333333333</c:v>
                </c:pt>
                <c:pt idx="2034">
                  <c:v>3.4731833333333331</c:v>
                </c:pt>
                <c:pt idx="2035">
                  <c:v>3.4748833333333331</c:v>
                </c:pt>
                <c:pt idx="2036">
                  <c:v>3.4765833333333331</c:v>
                </c:pt>
                <c:pt idx="2037">
                  <c:v>3.4782833333333332</c:v>
                </c:pt>
                <c:pt idx="2038">
                  <c:v>3.4799833333333337</c:v>
                </c:pt>
                <c:pt idx="2039">
                  <c:v>3.4816833333333337</c:v>
                </c:pt>
                <c:pt idx="2040">
                  <c:v>3.4833833333333333</c:v>
                </c:pt>
                <c:pt idx="2041">
                  <c:v>3.4850833333333333</c:v>
                </c:pt>
                <c:pt idx="2042">
                  <c:v>3.4867833333333333</c:v>
                </c:pt>
                <c:pt idx="2043">
                  <c:v>3.4884833333333334</c:v>
                </c:pt>
                <c:pt idx="2044">
                  <c:v>3.4901833333333334</c:v>
                </c:pt>
                <c:pt idx="2045">
                  <c:v>3.4918833333333335</c:v>
                </c:pt>
                <c:pt idx="2046">
                  <c:v>3.4935833333333335</c:v>
                </c:pt>
                <c:pt idx="2047">
                  <c:v>3.4952833333333335</c:v>
                </c:pt>
                <c:pt idx="2048">
                  <c:v>3.4969833333333331</c:v>
                </c:pt>
                <c:pt idx="2049">
                  <c:v>3.4986833333333331</c:v>
                </c:pt>
                <c:pt idx="2050">
                  <c:v>3.5003833333333332</c:v>
                </c:pt>
                <c:pt idx="2051">
                  <c:v>3.5020833333333332</c:v>
                </c:pt>
                <c:pt idx="2052">
                  <c:v>3.5037833333333332</c:v>
                </c:pt>
                <c:pt idx="2053">
                  <c:v>3.5054833333333333</c:v>
                </c:pt>
                <c:pt idx="2054">
                  <c:v>3.5071833333333333</c:v>
                </c:pt>
                <c:pt idx="2055">
                  <c:v>3.5088833333333329</c:v>
                </c:pt>
                <c:pt idx="2056">
                  <c:v>3.5105833333333334</c:v>
                </c:pt>
                <c:pt idx="2057">
                  <c:v>3.5122833333333334</c:v>
                </c:pt>
                <c:pt idx="2058">
                  <c:v>3.5139833333333335</c:v>
                </c:pt>
                <c:pt idx="2059">
                  <c:v>3.5156833333333335</c:v>
                </c:pt>
                <c:pt idx="2060">
                  <c:v>3.5173833333333335</c:v>
                </c:pt>
                <c:pt idx="2061">
                  <c:v>3.5190833333333336</c:v>
                </c:pt>
                <c:pt idx="2062">
                  <c:v>3.5207833333333336</c:v>
                </c:pt>
                <c:pt idx="2063">
                  <c:v>3.5224833333333332</c:v>
                </c:pt>
                <c:pt idx="2064">
                  <c:v>3.5241833333333332</c:v>
                </c:pt>
                <c:pt idx="2065">
                  <c:v>3.5258833333333333</c:v>
                </c:pt>
                <c:pt idx="2066">
                  <c:v>3.5275833333333333</c:v>
                </c:pt>
                <c:pt idx="2067">
                  <c:v>3.5292833333333333</c:v>
                </c:pt>
                <c:pt idx="2068">
                  <c:v>3.5309833333333334</c:v>
                </c:pt>
                <c:pt idx="2069">
                  <c:v>3.5326833333333334</c:v>
                </c:pt>
                <c:pt idx="2070">
                  <c:v>3.534383333333333</c:v>
                </c:pt>
                <c:pt idx="2071">
                  <c:v>3.536083333333333</c:v>
                </c:pt>
                <c:pt idx="2072">
                  <c:v>3.5377833333333331</c:v>
                </c:pt>
                <c:pt idx="2073">
                  <c:v>3.5394833333333335</c:v>
                </c:pt>
                <c:pt idx="2074">
                  <c:v>3.5411833333333336</c:v>
                </c:pt>
                <c:pt idx="2075">
                  <c:v>3.5428833333333336</c:v>
                </c:pt>
                <c:pt idx="2076">
                  <c:v>3.5445833333333336</c:v>
                </c:pt>
                <c:pt idx="2077">
                  <c:v>3.5462833333333332</c:v>
                </c:pt>
                <c:pt idx="2078">
                  <c:v>3.5479833333333333</c:v>
                </c:pt>
                <c:pt idx="2079">
                  <c:v>3.5496833333333333</c:v>
                </c:pt>
                <c:pt idx="2080">
                  <c:v>3.5513833333333333</c:v>
                </c:pt>
                <c:pt idx="2081">
                  <c:v>3.5530833333333334</c:v>
                </c:pt>
                <c:pt idx="2082">
                  <c:v>3.5547833333333334</c:v>
                </c:pt>
                <c:pt idx="2083">
                  <c:v>3.5564833333333334</c:v>
                </c:pt>
                <c:pt idx="2084">
                  <c:v>3.5581833333333335</c:v>
                </c:pt>
                <c:pt idx="2085">
                  <c:v>3.5598833333333331</c:v>
                </c:pt>
                <c:pt idx="2086">
                  <c:v>3.5615833333333331</c:v>
                </c:pt>
                <c:pt idx="2087">
                  <c:v>3.5632833333333331</c:v>
                </c:pt>
                <c:pt idx="2088">
                  <c:v>3.5649833333333332</c:v>
                </c:pt>
                <c:pt idx="2089">
                  <c:v>3.5666833333333332</c:v>
                </c:pt>
                <c:pt idx="2090">
                  <c:v>3.5683833333333337</c:v>
                </c:pt>
                <c:pt idx="2091">
                  <c:v>3.5700833333333337</c:v>
                </c:pt>
                <c:pt idx="2092">
                  <c:v>3.5717833333333333</c:v>
                </c:pt>
                <c:pt idx="2093">
                  <c:v>3.5734833333333333</c:v>
                </c:pt>
                <c:pt idx="2094">
                  <c:v>3.5751833333333334</c:v>
                </c:pt>
                <c:pt idx="2095">
                  <c:v>3.5768833333333334</c:v>
                </c:pt>
                <c:pt idx="2096">
                  <c:v>3.5785833333333334</c:v>
                </c:pt>
                <c:pt idx="2097">
                  <c:v>3.5802833333333335</c:v>
                </c:pt>
                <c:pt idx="2098">
                  <c:v>3.5819833333333335</c:v>
                </c:pt>
                <c:pt idx="2099">
                  <c:v>3.5836833333333331</c:v>
                </c:pt>
                <c:pt idx="2100">
                  <c:v>3.5853833333333331</c:v>
                </c:pt>
                <c:pt idx="2101">
                  <c:v>3.5870833333333332</c:v>
                </c:pt>
                <c:pt idx="2102">
                  <c:v>3.5887833333333332</c:v>
                </c:pt>
                <c:pt idx="2103">
                  <c:v>3.5904833333333332</c:v>
                </c:pt>
                <c:pt idx="2104">
                  <c:v>3.5921833333333333</c:v>
                </c:pt>
                <c:pt idx="2105">
                  <c:v>3.5938833333333333</c:v>
                </c:pt>
                <c:pt idx="2106">
                  <c:v>3.5955833333333334</c:v>
                </c:pt>
                <c:pt idx="2107">
                  <c:v>3.5972833333333329</c:v>
                </c:pt>
                <c:pt idx="2108">
                  <c:v>3.5989833333333334</c:v>
                </c:pt>
                <c:pt idx="2109">
                  <c:v>3.6006833333333335</c:v>
                </c:pt>
                <c:pt idx="2110">
                  <c:v>3.6023833333333335</c:v>
                </c:pt>
                <c:pt idx="2111">
                  <c:v>3.6040833333333335</c:v>
                </c:pt>
                <c:pt idx="2112">
                  <c:v>3.6057833333333336</c:v>
                </c:pt>
                <c:pt idx="2113">
                  <c:v>3.6074833333333336</c:v>
                </c:pt>
                <c:pt idx="2114">
                  <c:v>3.6091833333333332</c:v>
                </c:pt>
                <c:pt idx="2115">
                  <c:v>3.6108833333333332</c:v>
                </c:pt>
                <c:pt idx="2116">
                  <c:v>3.6125833333333333</c:v>
                </c:pt>
                <c:pt idx="2117">
                  <c:v>3.6142833333333333</c:v>
                </c:pt>
                <c:pt idx="2118">
                  <c:v>3.6159833333333333</c:v>
                </c:pt>
                <c:pt idx="2119">
                  <c:v>3.6176833333333334</c:v>
                </c:pt>
                <c:pt idx="2120">
                  <c:v>3.6193833333333334</c:v>
                </c:pt>
                <c:pt idx="2121">
                  <c:v>3.621083333333333</c:v>
                </c:pt>
                <c:pt idx="2122">
                  <c:v>3.622783333333333</c:v>
                </c:pt>
                <c:pt idx="2123">
                  <c:v>3.6244833333333331</c:v>
                </c:pt>
                <c:pt idx="2124">
                  <c:v>3.6261833333333331</c:v>
                </c:pt>
                <c:pt idx="2125">
                  <c:v>3.6278833333333336</c:v>
                </c:pt>
                <c:pt idx="2126">
                  <c:v>3.6295833333333336</c:v>
                </c:pt>
                <c:pt idx="2127">
                  <c:v>3.6312833333333336</c:v>
                </c:pt>
                <c:pt idx="2128">
                  <c:v>3.6329833333333337</c:v>
                </c:pt>
                <c:pt idx="2129">
                  <c:v>3.6346833333333333</c:v>
                </c:pt>
                <c:pt idx="2130">
                  <c:v>3.6363833333333333</c:v>
                </c:pt>
                <c:pt idx="2131">
                  <c:v>3.6380833333333333</c:v>
                </c:pt>
                <c:pt idx="2132">
                  <c:v>3.6397833333333334</c:v>
                </c:pt>
                <c:pt idx="2133">
                  <c:v>3.6414833333333334</c:v>
                </c:pt>
                <c:pt idx="2134">
                  <c:v>3.6431833333333334</c:v>
                </c:pt>
                <c:pt idx="2135">
                  <c:v>3.6448833333333335</c:v>
                </c:pt>
                <c:pt idx="2136">
                  <c:v>3.6465833333333331</c:v>
                </c:pt>
                <c:pt idx="2137">
                  <c:v>3.6482833333333331</c:v>
                </c:pt>
                <c:pt idx="2138">
                  <c:v>3.6499833333333331</c:v>
                </c:pt>
                <c:pt idx="2139">
                  <c:v>3.6516833333333332</c:v>
                </c:pt>
                <c:pt idx="2140">
                  <c:v>3.6533833333333332</c:v>
                </c:pt>
                <c:pt idx="2141">
                  <c:v>3.6550833333333332</c:v>
                </c:pt>
                <c:pt idx="2142">
                  <c:v>3.6567833333333337</c:v>
                </c:pt>
                <c:pt idx="2143">
                  <c:v>3.6584833333333333</c:v>
                </c:pt>
                <c:pt idx="2144">
                  <c:v>3.6601833333333333</c:v>
                </c:pt>
                <c:pt idx="2145">
                  <c:v>3.6618833333333334</c:v>
                </c:pt>
                <c:pt idx="2146">
                  <c:v>3.6635833333333334</c:v>
                </c:pt>
                <c:pt idx="2147">
                  <c:v>3.6652833333333334</c:v>
                </c:pt>
                <c:pt idx="2148">
                  <c:v>3.6669833333333335</c:v>
                </c:pt>
                <c:pt idx="2149">
                  <c:v>3.6686833333333335</c:v>
                </c:pt>
                <c:pt idx="2150">
                  <c:v>3.6703833333333336</c:v>
                </c:pt>
                <c:pt idx="2151">
                  <c:v>3.6720833333333331</c:v>
                </c:pt>
                <c:pt idx="2152">
                  <c:v>3.6737833333333332</c:v>
                </c:pt>
                <c:pt idx="2153">
                  <c:v>3.6754833333333332</c:v>
                </c:pt>
                <c:pt idx="2154">
                  <c:v>3.6771833333333332</c:v>
                </c:pt>
                <c:pt idx="2155">
                  <c:v>3.6788833333333333</c:v>
                </c:pt>
                <c:pt idx="2156">
                  <c:v>3.6805833333333333</c:v>
                </c:pt>
                <c:pt idx="2157">
                  <c:v>3.6822833333333334</c:v>
                </c:pt>
                <c:pt idx="2158">
                  <c:v>3.6839833333333329</c:v>
                </c:pt>
                <c:pt idx="2159">
                  <c:v>3.685683333333333</c:v>
                </c:pt>
                <c:pt idx="2160">
                  <c:v>3.6873833333333335</c:v>
                </c:pt>
                <c:pt idx="2161">
                  <c:v>3.6890833333333335</c:v>
                </c:pt>
                <c:pt idx="2162">
                  <c:v>3.6907833333333335</c:v>
                </c:pt>
                <c:pt idx="2163">
                  <c:v>3.6924833333333336</c:v>
                </c:pt>
                <c:pt idx="2164">
                  <c:v>3.6941833333333336</c:v>
                </c:pt>
                <c:pt idx="2165">
                  <c:v>3.6958833333333332</c:v>
                </c:pt>
                <c:pt idx="2166">
                  <c:v>3.6975833333333332</c:v>
                </c:pt>
                <c:pt idx="2167">
                  <c:v>3.6992833333333333</c:v>
                </c:pt>
                <c:pt idx="2168">
                  <c:v>3.7009833333333333</c:v>
                </c:pt>
                <c:pt idx="2169">
                  <c:v>3.7026833333333333</c:v>
                </c:pt>
                <c:pt idx="2170">
                  <c:v>3.7043833333333334</c:v>
                </c:pt>
                <c:pt idx="2171">
                  <c:v>3.7060833333333334</c:v>
                </c:pt>
                <c:pt idx="2172">
                  <c:v>3.7077833333333334</c:v>
                </c:pt>
                <c:pt idx="2173">
                  <c:v>3.709483333333333</c:v>
                </c:pt>
                <c:pt idx="2174">
                  <c:v>3.7111833333333331</c:v>
                </c:pt>
                <c:pt idx="2175">
                  <c:v>3.7128833333333331</c:v>
                </c:pt>
                <c:pt idx="2176">
                  <c:v>3.7145833333333331</c:v>
                </c:pt>
                <c:pt idx="2177">
                  <c:v>3.7162833333333336</c:v>
                </c:pt>
                <c:pt idx="2178">
                  <c:v>3.7179833333333336</c:v>
                </c:pt>
                <c:pt idx="2179">
                  <c:v>3.7196833333333337</c:v>
                </c:pt>
                <c:pt idx="2180">
                  <c:v>3.7213833333333333</c:v>
                </c:pt>
                <c:pt idx="2181">
                  <c:v>3.7230833333333333</c:v>
                </c:pt>
                <c:pt idx="2182">
                  <c:v>3.7247833333333333</c:v>
                </c:pt>
                <c:pt idx="2183">
                  <c:v>3.7264833333333334</c:v>
                </c:pt>
                <c:pt idx="2184">
                  <c:v>3.7281833333333334</c:v>
                </c:pt>
                <c:pt idx="2185">
                  <c:v>3.7298833333333334</c:v>
                </c:pt>
                <c:pt idx="2186">
                  <c:v>3.7315833333333335</c:v>
                </c:pt>
                <c:pt idx="2187">
                  <c:v>3.7332833333333335</c:v>
                </c:pt>
                <c:pt idx="2188">
                  <c:v>3.7349833333333331</c:v>
                </c:pt>
                <c:pt idx="2189">
                  <c:v>3.7366833333333331</c:v>
                </c:pt>
                <c:pt idx="2190">
                  <c:v>3.7383833333333332</c:v>
                </c:pt>
                <c:pt idx="2191">
                  <c:v>3.7400833333333332</c:v>
                </c:pt>
                <c:pt idx="2192">
                  <c:v>3.7417833333333332</c:v>
                </c:pt>
                <c:pt idx="2193">
                  <c:v>3.7434833333333333</c:v>
                </c:pt>
                <c:pt idx="2194">
                  <c:v>3.7451833333333338</c:v>
                </c:pt>
                <c:pt idx="2195">
                  <c:v>3.7468833333333333</c:v>
                </c:pt>
                <c:pt idx="2196">
                  <c:v>3.7485833333333334</c:v>
                </c:pt>
                <c:pt idx="2197">
                  <c:v>3.7502833333333334</c:v>
                </c:pt>
                <c:pt idx="2198">
                  <c:v>3.7519833333333334</c:v>
                </c:pt>
                <c:pt idx="2199">
                  <c:v>3.7536833333333335</c:v>
                </c:pt>
                <c:pt idx="2200">
                  <c:v>3.7553833333333335</c:v>
                </c:pt>
                <c:pt idx="2201">
                  <c:v>3.7570833333333336</c:v>
                </c:pt>
                <c:pt idx="2202">
                  <c:v>3.7587833333333331</c:v>
                </c:pt>
                <c:pt idx="2203">
                  <c:v>3.7604833333333332</c:v>
                </c:pt>
                <c:pt idx="2204">
                  <c:v>3.7621833333333332</c:v>
                </c:pt>
                <c:pt idx="2205">
                  <c:v>3.7638833333333332</c:v>
                </c:pt>
                <c:pt idx="2206">
                  <c:v>3.7655833333333333</c:v>
                </c:pt>
                <c:pt idx="2207">
                  <c:v>3.7672833333333333</c:v>
                </c:pt>
                <c:pt idx="2208">
                  <c:v>3.7689833333333334</c:v>
                </c:pt>
                <c:pt idx="2209">
                  <c:v>3.7706833333333334</c:v>
                </c:pt>
                <c:pt idx="2210">
                  <c:v>3.772383333333333</c:v>
                </c:pt>
                <c:pt idx="2211">
                  <c:v>3.774083333333333</c:v>
                </c:pt>
                <c:pt idx="2212">
                  <c:v>3.7757833333333335</c:v>
                </c:pt>
                <c:pt idx="2213">
                  <c:v>3.7774833333333335</c:v>
                </c:pt>
                <c:pt idx="2214">
                  <c:v>3.7791833333333336</c:v>
                </c:pt>
                <c:pt idx="2215">
                  <c:v>3.7808833333333336</c:v>
                </c:pt>
                <c:pt idx="2216">
                  <c:v>3.7825833333333336</c:v>
                </c:pt>
                <c:pt idx="2217">
                  <c:v>3.7842833333333332</c:v>
                </c:pt>
                <c:pt idx="2218">
                  <c:v>3.7859833333333333</c:v>
                </c:pt>
                <c:pt idx="2219">
                  <c:v>3.7876833333333333</c:v>
                </c:pt>
                <c:pt idx="2220">
                  <c:v>3.7893833333333333</c:v>
                </c:pt>
                <c:pt idx="2221">
                  <c:v>3.7910833333333334</c:v>
                </c:pt>
                <c:pt idx="2222">
                  <c:v>3.7927833333333334</c:v>
                </c:pt>
                <c:pt idx="2223">
                  <c:v>3.7944833333333334</c:v>
                </c:pt>
                <c:pt idx="2224">
                  <c:v>3.796183333333333</c:v>
                </c:pt>
                <c:pt idx="2225">
                  <c:v>3.7978833333333331</c:v>
                </c:pt>
                <c:pt idx="2226">
                  <c:v>3.7995833333333331</c:v>
                </c:pt>
                <c:pt idx="2227">
                  <c:v>3.8012833333333331</c:v>
                </c:pt>
                <c:pt idx="2228">
                  <c:v>3.8029833333333332</c:v>
                </c:pt>
                <c:pt idx="2229">
                  <c:v>3.8046833333333336</c:v>
                </c:pt>
                <c:pt idx="2230">
                  <c:v>3.8063833333333337</c:v>
                </c:pt>
                <c:pt idx="2231">
                  <c:v>3.8080833333333337</c:v>
                </c:pt>
                <c:pt idx="2232">
                  <c:v>3.8097833333333333</c:v>
                </c:pt>
                <c:pt idx="2233">
                  <c:v>3.8114833333333333</c:v>
                </c:pt>
                <c:pt idx="2234">
                  <c:v>3.8131833333333334</c:v>
                </c:pt>
                <c:pt idx="2235">
                  <c:v>3.8148833333333334</c:v>
                </c:pt>
                <c:pt idx="2236">
                  <c:v>3.8165833333333334</c:v>
                </c:pt>
                <c:pt idx="2237">
                  <c:v>3.8182833333333335</c:v>
                </c:pt>
                <c:pt idx="2238">
                  <c:v>3.8199833333333335</c:v>
                </c:pt>
                <c:pt idx="2239">
                  <c:v>3.8216833333333331</c:v>
                </c:pt>
                <c:pt idx="2240">
                  <c:v>3.8233833333333331</c:v>
                </c:pt>
                <c:pt idx="2241">
                  <c:v>3.8250833333333332</c:v>
                </c:pt>
                <c:pt idx="2242">
                  <c:v>3.8267833333333332</c:v>
                </c:pt>
                <c:pt idx="2243">
                  <c:v>3.8284833333333332</c:v>
                </c:pt>
                <c:pt idx="2244">
                  <c:v>3.8301833333333333</c:v>
                </c:pt>
                <c:pt idx="2245">
                  <c:v>3.8318833333333333</c:v>
                </c:pt>
                <c:pt idx="2246">
                  <c:v>3.8335833333333329</c:v>
                </c:pt>
                <c:pt idx="2247">
                  <c:v>3.8352833333333334</c:v>
                </c:pt>
                <c:pt idx="2248">
                  <c:v>3.8369833333333334</c:v>
                </c:pt>
                <c:pt idx="2249">
                  <c:v>3.8386833333333334</c:v>
                </c:pt>
                <c:pt idx="2250">
                  <c:v>3.8403833333333335</c:v>
                </c:pt>
                <c:pt idx="2251">
                  <c:v>3.8420833333333335</c:v>
                </c:pt>
                <c:pt idx="2252">
                  <c:v>3.8437833333333336</c:v>
                </c:pt>
                <c:pt idx="2253">
                  <c:v>3.8454833333333336</c:v>
                </c:pt>
                <c:pt idx="2254">
                  <c:v>3.8471833333333332</c:v>
                </c:pt>
                <c:pt idx="2255">
                  <c:v>3.8488833333333332</c:v>
                </c:pt>
                <c:pt idx="2256">
                  <c:v>3.8505833333333332</c:v>
                </c:pt>
                <c:pt idx="2257">
                  <c:v>3.8522833333333333</c:v>
                </c:pt>
                <c:pt idx="2258">
                  <c:v>3.8539833333333333</c:v>
                </c:pt>
                <c:pt idx="2259">
                  <c:v>3.8556833333333334</c:v>
                </c:pt>
                <c:pt idx="2260">
                  <c:v>3.8573833333333334</c:v>
                </c:pt>
                <c:pt idx="2261">
                  <c:v>3.859083333333333</c:v>
                </c:pt>
                <c:pt idx="2262">
                  <c:v>3.860783333333333</c:v>
                </c:pt>
                <c:pt idx="2263">
                  <c:v>3.862483333333333</c:v>
                </c:pt>
                <c:pt idx="2264">
                  <c:v>3.8641833333333335</c:v>
                </c:pt>
                <c:pt idx="2265">
                  <c:v>3.8658833333333336</c:v>
                </c:pt>
                <c:pt idx="2266">
                  <c:v>3.8675833333333336</c:v>
                </c:pt>
                <c:pt idx="2267">
                  <c:v>3.8692833333333336</c:v>
                </c:pt>
                <c:pt idx="2268">
                  <c:v>3.8709833333333332</c:v>
                </c:pt>
                <c:pt idx="2269">
                  <c:v>3.8726833333333333</c:v>
                </c:pt>
                <c:pt idx="2270">
                  <c:v>3.8743833333333333</c:v>
                </c:pt>
                <c:pt idx="2271">
                  <c:v>3.8760833333333333</c:v>
                </c:pt>
                <c:pt idx="2272">
                  <c:v>3.8777833333333334</c:v>
                </c:pt>
                <c:pt idx="2273">
                  <c:v>3.8794833333333334</c:v>
                </c:pt>
                <c:pt idx="2274">
                  <c:v>3.8811833333333334</c:v>
                </c:pt>
                <c:pt idx="2275">
                  <c:v>3.8828833333333335</c:v>
                </c:pt>
                <c:pt idx="2276">
                  <c:v>3.8845833333333331</c:v>
                </c:pt>
                <c:pt idx="2277">
                  <c:v>3.8862833333333331</c:v>
                </c:pt>
                <c:pt idx="2278">
                  <c:v>3.8879833333333331</c:v>
                </c:pt>
                <c:pt idx="2279">
                  <c:v>3.8896833333333332</c:v>
                </c:pt>
                <c:pt idx="2280">
                  <c:v>3.8913833333333332</c:v>
                </c:pt>
                <c:pt idx="2281">
                  <c:v>3.8930833333333337</c:v>
                </c:pt>
                <c:pt idx="2282">
                  <c:v>3.8947833333333337</c:v>
                </c:pt>
                <c:pt idx="2283">
                  <c:v>3.8964833333333333</c:v>
                </c:pt>
                <c:pt idx="2284">
                  <c:v>3.8981833333333333</c:v>
                </c:pt>
                <c:pt idx="2285">
                  <c:v>3.8998833333333334</c:v>
                </c:pt>
                <c:pt idx="2286">
                  <c:v>3.9015833333333334</c:v>
                </c:pt>
                <c:pt idx="2287">
                  <c:v>3.9032833333333334</c:v>
                </c:pt>
                <c:pt idx="2288">
                  <c:v>3.9049833333333335</c:v>
                </c:pt>
                <c:pt idx="2289">
                  <c:v>3.9066833333333335</c:v>
                </c:pt>
                <c:pt idx="2290">
                  <c:v>3.9083833333333331</c:v>
                </c:pt>
                <c:pt idx="2291">
                  <c:v>3.9100833333333331</c:v>
                </c:pt>
                <c:pt idx="2292">
                  <c:v>3.9117833333333332</c:v>
                </c:pt>
                <c:pt idx="2293">
                  <c:v>3.9134833333333332</c:v>
                </c:pt>
                <c:pt idx="2294">
                  <c:v>3.9151833333333332</c:v>
                </c:pt>
                <c:pt idx="2295">
                  <c:v>3.9168833333333333</c:v>
                </c:pt>
                <c:pt idx="2296">
                  <c:v>3.9185833333333333</c:v>
                </c:pt>
                <c:pt idx="2297">
                  <c:v>3.9202833333333333</c:v>
                </c:pt>
                <c:pt idx="2298">
                  <c:v>3.9219833333333329</c:v>
                </c:pt>
                <c:pt idx="2299">
                  <c:v>3.9236833333333334</c:v>
                </c:pt>
                <c:pt idx="2300">
                  <c:v>3.9253833333333334</c:v>
                </c:pt>
                <c:pt idx="2301">
                  <c:v>3.9270833333333335</c:v>
                </c:pt>
                <c:pt idx="2302">
                  <c:v>3.9287833333333335</c:v>
                </c:pt>
                <c:pt idx="2303">
                  <c:v>3.9304833333333336</c:v>
                </c:pt>
                <c:pt idx="2304">
                  <c:v>3.9321833333333336</c:v>
                </c:pt>
                <c:pt idx="2305">
                  <c:v>3.9338833333333332</c:v>
                </c:pt>
                <c:pt idx="2306">
                  <c:v>3.9355833333333332</c:v>
                </c:pt>
                <c:pt idx="2307">
                  <c:v>3.9372833333333332</c:v>
                </c:pt>
                <c:pt idx="2308">
                  <c:v>3.9389833333333333</c:v>
                </c:pt>
                <c:pt idx="2309">
                  <c:v>3.9406833333333333</c:v>
                </c:pt>
                <c:pt idx="2310">
                  <c:v>3.9423833333333334</c:v>
                </c:pt>
                <c:pt idx="2311">
                  <c:v>3.9440833333333334</c:v>
                </c:pt>
                <c:pt idx="2312">
                  <c:v>3.9457833333333334</c:v>
                </c:pt>
                <c:pt idx="2313">
                  <c:v>3.947483333333333</c:v>
                </c:pt>
                <c:pt idx="2314">
                  <c:v>3.949183333333333</c:v>
                </c:pt>
                <c:pt idx="2315">
                  <c:v>3.9508833333333331</c:v>
                </c:pt>
                <c:pt idx="2316">
                  <c:v>3.9525833333333336</c:v>
                </c:pt>
                <c:pt idx="2317">
                  <c:v>3.9542833333333336</c:v>
                </c:pt>
                <c:pt idx="2318">
                  <c:v>3.9559833333333336</c:v>
                </c:pt>
                <c:pt idx="2319">
                  <c:v>3.9576833333333337</c:v>
                </c:pt>
                <c:pt idx="2320">
                  <c:v>3.9593833333333333</c:v>
                </c:pt>
                <c:pt idx="2321">
                  <c:v>3.9610833333333333</c:v>
                </c:pt>
                <c:pt idx="2322">
                  <c:v>3.9627833333333333</c:v>
                </c:pt>
                <c:pt idx="2323">
                  <c:v>3.9644833333333334</c:v>
                </c:pt>
                <c:pt idx="2324">
                  <c:v>3.9661833333333334</c:v>
                </c:pt>
                <c:pt idx="2325">
                  <c:v>3.9678833333333334</c:v>
                </c:pt>
                <c:pt idx="2326">
                  <c:v>3.9695833333333335</c:v>
                </c:pt>
                <c:pt idx="2327">
                  <c:v>3.9712833333333331</c:v>
                </c:pt>
                <c:pt idx="2328">
                  <c:v>3.9729833333333331</c:v>
                </c:pt>
                <c:pt idx="2329">
                  <c:v>3.9746833333333331</c:v>
                </c:pt>
                <c:pt idx="2330">
                  <c:v>3.9763833333333332</c:v>
                </c:pt>
                <c:pt idx="2331">
                  <c:v>3.9780833333333332</c:v>
                </c:pt>
                <c:pt idx="2332">
                  <c:v>3.9797833333333332</c:v>
                </c:pt>
                <c:pt idx="2333">
                  <c:v>3.9814833333333337</c:v>
                </c:pt>
                <c:pt idx="2334">
                  <c:v>3.9831833333333337</c:v>
                </c:pt>
                <c:pt idx="2335">
                  <c:v>3.9848833333333333</c:v>
                </c:pt>
                <c:pt idx="2336">
                  <c:v>3.9865833333333334</c:v>
                </c:pt>
                <c:pt idx="2337">
                  <c:v>3.9882833333333334</c:v>
                </c:pt>
                <c:pt idx="2338">
                  <c:v>3.9899833333333334</c:v>
                </c:pt>
                <c:pt idx="2339">
                  <c:v>3.9916833333333335</c:v>
                </c:pt>
                <c:pt idx="2340">
                  <c:v>3.9933833333333335</c:v>
                </c:pt>
                <c:pt idx="2341">
                  <c:v>3.9950833333333335</c:v>
                </c:pt>
                <c:pt idx="2342">
                  <c:v>3.9967833333333331</c:v>
                </c:pt>
                <c:pt idx="2343">
                  <c:v>3.9984833333333332</c:v>
                </c:pt>
                <c:pt idx="2344">
                  <c:v>4.0001833333333332</c:v>
                </c:pt>
                <c:pt idx="2345">
                  <c:v>4.0018833333333337</c:v>
                </c:pt>
                <c:pt idx="2346">
                  <c:v>4.0035833333333333</c:v>
                </c:pt>
                <c:pt idx="2347">
                  <c:v>4.0052833333333338</c:v>
                </c:pt>
                <c:pt idx="2348">
                  <c:v>4.0069833333333333</c:v>
                </c:pt>
                <c:pt idx="2349">
                  <c:v>4.0086833333333329</c:v>
                </c:pt>
                <c:pt idx="2350">
                  <c:v>4.0103833333333334</c:v>
                </c:pt>
                <c:pt idx="2351">
                  <c:v>4.012083333333333</c:v>
                </c:pt>
                <c:pt idx="2352">
                  <c:v>4.0137833333333335</c:v>
                </c:pt>
                <c:pt idx="2353">
                  <c:v>4.0154833333333331</c:v>
                </c:pt>
                <c:pt idx="2354">
                  <c:v>4.0171833333333336</c:v>
                </c:pt>
                <c:pt idx="2355">
                  <c:v>4.0188833333333331</c:v>
                </c:pt>
                <c:pt idx="2356">
                  <c:v>4.0205833333333336</c:v>
                </c:pt>
                <c:pt idx="2357">
                  <c:v>4.0222833333333332</c:v>
                </c:pt>
                <c:pt idx="2358">
                  <c:v>4.0239833333333328</c:v>
                </c:pt>
                <c:pt idx="2359">
                  <c:v>4.0256833333333333</c:v>
                </c:pt>
                <c:pt idx="2360">
                  <c:v>4.0273833333333338</c:v>
                </c:pt>
                <c:pt idx="2361">
                  <c:v>4.0290833333333333</c:v>
                </c:pt>
                <c:pt idx="2362">
                  <c:v>4.0307833333333338</c:v>
                </c:pt>
                <c:pt idx="2363">
                  <c:v>4.0324833333333334</c:v>
                </c:pt>
                <c:pt idx="2364">
                  <c:v>4.034183333333333</c:v>
                </c:pt>
                <c:pt idx="2365">
                  <c:v>4.0358833333333335</c:v>
                </c:pt>
                <c:pt idx="2366">
                  <c:v>4.0375833333333331</c:v>
                </c:pt>
                <c:pt idx="2367">
                  <c:v>4.0392833333333336</c:v>
                </c:pt>
                <c:pt idx="2368">
                  <c:v>4.0409833333333331</c:v>
                </c:pt>
                <c:pt idx="2369">
                  <c:v>4.0426833333333336</c:v>
                </c:pt>
                <c:pt idx="2370">
                  <c:v>4.0443833333333332</c:v>
                </c:pt>
                <c:pt idx="2371">
                  <c:v>4.0460833333333328</c:v>
                </c:pt>
                <c:pt idx="2372">
                  <c:v>4.0477833333333333</c:v>
                </c:pt>
                <c:pt idx="2373">
                  <c:v>4.0494833333333329</c:v>
                </c:pt>
                <c:pt idx="2374">
                  <c:v>4.0511833333333334</c:v>
                </c:pt>
                <c:pt idx="2375">
                  <c:v>4.0528833333333329</c:v>
                </c:pt>
                <c:pt idx="2376">
                  <c:v>4.0545833333333334</c:v>
                </c:pt>
                <c:pt idx="2377">
                  <c:v>4.0562833333333339</c:v>
                </c:pt>
                <c:pt idx="2378">
                  <c:v>4.0579833333333335</c:v>
                </c:pt>
                <c:pt idx="2379">
                  <c:v>4.0596833333333331</c:v>
                </c:pt>
                <c:pt idx="2380">
                  <c:v>4.0613833333333336</c:v>
                </c:pt>
                <c:pt idx="2381">
                  <c:v>4.0630833333333332</c:v>
                </c:pt>
                <c:pt idx="2382">
                  <c:v>4.0647833333333336</c:v>
                </c:pt>
                <c:pt idx="2383">
                  <c:v>4.0664833333333332</c:v>
                </c:pt>
                <c:pt idx="2384">
                  <c:v>4.0681833333333337</c:v>
                </c:pt>
                <c:pt idx="2385">
                  <c:v>4.0698833333333333</c:v>
                </c:pt>
                <c:pt idx="2386">
                  <c:v>4.0715833333333329</c:v>
                </c:pt>
                <c:pt idx="2387">
                  <c:v>4.0732833333333334</c:v>
                </c:pt>
                <c:pt idx="2388">
                  <c:v>4.074983333333333</c:v>
                </c:pt>
                <c:pt idx="2389">
                  <c:v>4.0766833333333334</c:v>
                </c:pt>
                <c:pt idx="2390">
                  <c:v>4.078383333333333</c:v>
                </c:pt>
                <c:pt idx="2391">
                  <c:v>4.0800833333333335</c:v>
                </c:pt>
                <c:pt idx="2392">
                  <c:v>4.0817833333333331</c:v>
                </c:pt>
                <c:pt idx="2393">
                  <c:v>4.0834833333333327</c:v>
                </c:pt>
                <c:pt idx="2394">
                  <c:v>4.0851833333333332</c:v>
                </c:pt>
                <c:pt idx="2395">
                  <c:v>4.0868833333333336</c:v>
                </c:pt>
                <c:pt idx="2396">
                  <c:v>4.0885833333333332</c:v>
                </c:pt>
                <c:pt idx="2397">
                  <c:v>4.0902833333333337</c:v>
                </c:pt>
                <c:pt idx="2398">
                  <c:v>4.0919833333333333</c:v>
                </c:pt>
                <c:pt idx="2399">
                  <c:v>4.0936833333333338</c:v>
                </c:pt>
                <c:pt idx="2400">
                  <c:v>4.0953833333333334</c:v>
                </c:pt>
                <c:pt idx="2401">
                  <c:v>4.097083333333333</c:v>
                </c:pt>
                <c:pt idx="2402">
                  <c:v>4.0987833333333334</c:v>
                </c:pt>
                <c:pt idx="2403">
                  <c:v>4.100483333333333</c:v>
                </c:pt>
                <c:pt idx="2404">
                  <c:v>4.1021833333333335</c:v>
                </c:pt>
                <c:pt idx="2405">
                  <c:v>4.1038833333333331</c:v>
                </c:pt>
                <c:pt idx="2406">
                  <c:v>4.1055833333333336</c:v>
                </c:pt>
                <c:pt idx="2407">
                  <c:v>4.1072833333333332</c:v>
                </c:pt>
                <c:pt idx="2408">
                  <c:v>4.1089833333333328</c:v>
                </c:pt>
                <c:pt idx="2409">
                  <c:v>4.1106833333333332</c:v>
                </c:pt>
                <c:pt idx="2410">
                  <c:v>4.1123833333333328</c:v>
                </c:pt>
                <c:pt idx="2411">
                  <c:v>4.1140833333333333</c:v>
                </c:pt>
                <c:pt idx="2412">
                  <c:v>4.1157833333333338</c:v>
                </c:pt>
                <c:pt idx="2413">
                  <c:v>4.1174833333333334</c:v>
                </c:pt>
                <c:pt idx="2414">
                  <c:v>4.1191833333333339</c:v>
                </c:pt>
                <c:pt idx="2415">
                  <c:v>4.1208833333333335</c:v>
                </c:pt>
                <c:pt idx="2416">
                  <c:v>4.122583333333333</c:v>
                </c:pt>
                <c:pt idx="2417">
                  <c:v>4.1242833333333335</c:v>
                </c:pt>
                <c:pt idx="2418">
                  <c:v>4.1259833333333331</c:v>
                </c:pt>
                <c:pt idx="2419">
                  <c:v>4.1276833333333336</c:v>
                </c:pt>
                <c:pt idx="2420">
                  <c:v>4.1293833333333332</c:v>
                </c:pt>
                <c:pt idx="2421">
                  <c:v>4.1310833333333337</c:v>
                </c:pt>
                <c:pt idx="2422">
                  <c:v>4.1327833333333333</c:v>
                </c:pt>
                <c:pt idx="2423">
                  <c:v>4.1344833333333328</c:v>
                </c:pt>
                <c:pt idx="2424">
                  <c:v>4.1361833333333333</c:v>
                </c:pt>
                <c:pt idx="2425">
                  <c:v>4.1378833333333329</c:v>
                </c:pt>
                <c:pt idx="2426">
                  <c:v>4.1395833333333334</c:v>
                </c:pt>
                <c:pt idx="2427">
                  <c:v>4.141283333333333</c:v>
                </c:pt>
                <c:pt idx="2428">
                  <c:v>4.1429833333333335</c:v>
                </c:pt>
                <c:pt idx="2429">
                  <c:v>4.1446833333333339</c:v>
                </c:pt>
                <c:pt idx="2430">
                  <c:v>4.1463833333333335</c:v>
                </c:pt>
                <c:pt idx="2431">
                  <c:v>4.1480833333333331</c:v>
                </c:pt>
                <c:pt idx="2432">
                  <c:v>4.1497833333333336</c:v>
                </c:pt>
                <c:pt idx="2433">
                  <c:v>4.1514833333333332</c:v>
                </c:pt>
                <c:pt idx="2434">
                  <c:v>4.1531833333333337</c:v>
                </c:pt>
                <c:pt idx="2435">
                  <c:v>4.1548833333333333</c:v>
                </c:pt>
                <c:pt idx="2436">
                  <c:v>4.1565833333333337</c:v>
                </c:pt>
                <c:pt idx="2437">
                  <c:v>4.1582833333333333</c:v>
                </c:pt>
                <c:pt idx="2438">
                  <c:v>4.1599833333333329</c:v>
                </c:pt>
                <c:pt idx="2439">
                  <c:v>4.1616833333333334</c:v>
                </c:pt>
                <c:pt idx="2440">
                  <c:v>4.163383333333333</c:v>
                </c:pt>
                <c:pt idx="2441">
                  <c:v>4.1650833333333335</c:v>
                </c:pt>
                <c:pt idx="2442">
                  <c:v>4.1667833333333331</c:v>
                </c:pt>
                <c:pt idx="2443">
                  <c:v>4.1684833333333335</c:v>
                </c:pt>
                <c:pt idx="2444">
                  <c:v>4.1701833333333331</c:v>
                </c:pt>
                <c:pt idx="2445">
                  <c:v>4.1718833333333327</c:v>
                </c:pt>
                <c:pt idx="2446">
                  <c:v>4.1735833333333332</c:v>
                </c:pt>
                <c:pt idx="2447">
                  <c:v>4.1752833333333337</c:v>
                </c:pt>
                <c:pt idx="2448">
                  <c:v>4.1769833333333333</c:v>
                </c:pt>
                <c:pt idx="2449">
                  <c:v>4.1786833333333337</c:v>
                </c:pt>
                <c:pt idx="2450">
                  <c:v>4.1803833333333333</c:v>
                </c:pt>
                <c:pt idx="2451">
                  <c:v>4.1820833333333338</c:v>
                </c:pt>
                <c:pt idx="2452">
                  <c:v>4.1837833333333334</c:v>
                </c:pt>
                <c:pt idx="2453">
                  <c:v>4.185483333333333</c:v>
                </c:pt>
                <c:pt idx="2454">
                  <c:v>4.1871833333333335</c:v>
                </c:pt>
                <c:pt idx="2455">
                  <c:v>4.1888833333333331</c:v>
                </c:pt>
                <c:pt idx="2456">
                  <c:v>4.1905833333333335</c:v>
                </c:pt>
                <c:pt idx="2457">
                  <c:v>4.1922833333333331</c:v>
                </c:pt>
                <c:pt idx="2458">
                  <c:v>4.1939833333333336</c:v>
                </c:pt>
                <c:pt idx="2459">
                  <c:v>4.1956833333333332</c:v>
                </c:pt>
                <c:pt idx="2460">
                  <c:v>4.1973833333333328</c:v>
                </c:pt>
                <c:pt idx="2461">
                  <c:v>4.1990833333333333</c:v>
                </c:pt>
                <c:pt idx="2462">
                  <c:v>4.2007833333333329</c:v>
                </c:pt>
                <c:pt idx="2463">
                  <c:v>4.2024833333333333</c:v>
                </c:pt>
                <c:pt idx="2464">
                  <c:v>4.2041833333333338</c:v>
                </c:pt>
                <c:pt idx="2465">
                  <c:v>4.2058833333333334</c:v>
                </c:pt>
                <c:pt idx="2466">
                  <c:v>4.2075833333333339</c:v>
                </c:pt>
                <c:pt idx="2467">
                  <c:v>4.2092833333333335</c:v>
                </c:pt>
                <c:pt idx="2468">
                  <c:v>4.2109833333333331</c:v>
                </c:pt>
                <c:pt idx="2469">
                  <c:v>4.2126833333333336</c:v>
                </c:pt>
                <c:pt idx="2470">
                  <c:v>4.2143833333333331</c:v>
                </c:pt>
                <c:pt idx="2471">
                  <c:v>4.2160833333333336</c:v>
                </c:pt>
                <c:pt idx="2472">
                  <c:v>4.2177833333333332</c:v>
                </c:pt>
                <c:pt idx="2473">
                  <c:v>4.2194833333333337</c:v>
                </c:pt>
                <c:pt idx="2474">
                  <c:v>4.2211833333333333</c:v>
                </c:pt>
                <c:pt idx="2475">
                  <c:v>4.2228833333333329</c:v>
                </c:pt>
                <c:pt idx="2476">
                  <c:v>4.2245833333333334</c:v>
                </c:pt>
                <c:pt idx="2477">
                  <c:v>4.2262833333333329</c:v>
                </c:pt>
                <c:pt idx="2478">
                  <c:v>4.2279833333333334</c:v>
                </c:pt>
                <c:pt idx="2479">
                  <c:v>4.229683333333333</c:v>
                </c:pt>
                <c:pt idx="2480">
                  <c:v>4.2313833333333335</c:v>
                </c:pt>
                <c:pt idx="2481">
                  <c:v>4.233083333333334</c:v>
                </c:pt>
                <c:pt idx="2482">
                  <c:v>4.2347833333333336</c:v>
                </c:pt>
                <c:pt idx="2483">
                  <c:v>4.2364833333333332</c:v>
                </c:pt>
                <c:pt idx="2484">
                  <c:v>4.2381833333333336</c:v>
                </c:pt>
                <c:pt idx="2485">
                  <c:v>4.2398833333333332</c:v>
                </c:pt>
                <c:pt idx="2486">
                  <c:v>4.2415833333333337</c:v>
                </c:pt>
                <c:pt idx="2487">
                  <c:v>4.2432833333333333</c:v>
                </c:pt>
                <c:pt idx="2488">
                  <c:v>4.2449833333333338</c:v>
                </c:pt>
                <c:pt idx="2489">
                  <c:v>4.2466833333333334</c:v>
                </c:pt>
                <c:pt idx="2490">
                  <c:v>4.248383333333333</c:v>
                </c:pt>
                <c:pt idx="2491">
                  <c:v>4.2500833333333334</c:v>
                </c:pt>
                <c:pt idx="2492">
                  <c:v>4.251783333333333</c:v>
                </c:pt>
                <c:pt idx="2493">
                  <c:v>4.2534833333333335</c:v>
                </c:pt>
                <c:pt idx="2494">
                  <c:v>4.2551833333333331</c:v>
                </c:pt>
                <c:pt idx="2495">
                  <c:v>4.2568833333333336</c:v>
                </c:pt>
                <c:pt idx="2496">
                  <c:v>4.2585833333333332</c:v>
                </c:pt>
                <c:pt idx="2497">
                  <c:v>4.2602833333333328</c:v>
                </c:pt>
                <c:pt idx="2498">
                  <c:v>4.2619833333333332</c:v>
                </c:pt>
                <c:pt idx="2499">
                  <c:v>4.2636833333333337</c:v>
                </c:pt>
                <c:pt idx="2500">
                  <c:v>4.2653833333333333</c:v>
                </c:pt>
                <c:pt idx="2501">
                  <c:v>4.2670833333333329</c:v>
                </c:pt>
                <c:pt idx="2502">
                  <c:v>4.2687833333333334</c:v>
                </c:pt>
                <c:pt idx="2503">
                  <c:v>4.270483333333333</c:v>
                </c:pt>
                <c:pt idx="2504">
                  <c:v>4.2721833333333334</c:v>
                </c:pt>
                <c:pt idx="2505">
                  <c:v>4.273883333333333</c:v>
                </c:pt>
                <c:pt idx="2506">
                  <c:v>4.2755833333333335</c:v>
                </c:pt>
                <c:pt idx="2507">
                  <c:v>4.2772833333333331</c:v>
                </c:pt>
                <c:pt idx="2508">
                  <c:v>4.2789833333333327</c:v>
                </c:pt>
                <c:pt idx="2509">
                  <c:v>4.2806833333333332</c:v>
                </c:pt>
                <c:pt idx="2510">
                  <c:v>4.2823833333333328</c:v>
                </c:pt>
                <c:pt idx="2511">
                  <c:v>4.2840833333333332</c:v>
                </c:pt>
                <c:pt idx="2512">
                  <c:v>4.2857833333333328</c:v>
                </c:pt>
                <c:pt idx="2513">
                  <c:v>4.2874833333333333</c:v>
                </c:pt>
                <c:pt idx="2514">
                  <c:v>4.2891833333333329</c:v>
                </c:pt>
                <c:pt idx="2515">
                  <c:v>4.2908833333333325</c:v>
                </c:pt>
                <c:pt idx="2516">
                  <c:v>4.2925833333333339</c:v>
                </c:pt>
                <c:pt idx="2517">
                  <c:v>4.2942833333333335</c:v>
                </c:pt>
                <c:pt idx="2518">
                  <c:v>4.2959833333333339</c:v>
                </c:pt>
                <c:pt idx="2519">
                  <c:v>4.2976833333333335</c:v>
                </c:pt>
                <c:pt idx="2520">
                  <c:v>4.299383333333334</c:v>
                </c:pt>
                <c:pt idx="2521">
                  <c:v>4.3010833333333336</c:v>
                </c:pt>
                <c:pt idx="2522">
                  <c:v>4.3027833333333332</c:v>
                </c:pt>
                <c:pt idx="2523">
                  <c:v>4.3044833333333337</c:v>
                </c:pt>
                <c:pt idx="2524">
                  <c:v>4.3061833333333333</c:v>
                </c:pt>
                <c:pt idx="2525">
                  <c:v>4.3078833333333337</c:v>
                </c:pt>
                <c:pt idx="2526">
                  <c:v>4.3095833333333333</c:v>
                </c:pt>
                <c:pt idx="2527">
                  <c:v>4.3112833333333338</c:v>
                </c:pt>
                <c:pt idx="2528">
                  <c:v>4.3129833333333334</c:v>
                </c:pt>
                <c:pt idx="2529">
                  <c:v>4.314683333333333</c:v>
                </c:pt>
                <c:pt idx="2530">
                  <c:v>4.3163833333333335</c:v>
                </c:pt>
                <c:pt idx="2531">
                  <c:v>4.3180833333333331</c:v>
                </c:pt>
                <c:pt idx="2532">
                  <c:v>4.3197833333333335</c:v>
                </c:pt>
                <c:pt idx="2533">
                  <c:v>4.3214833333333331</c:v>
                </c:pt>
                <c:pt idx="2534">
                  <c:v>4.3231833333333336</c:v>
                </c:pt>
                <c:pt idx="2535">
                  <c:v>4.3248833333333332</c:v>
                </c:pt>
                <c:pt idx="2536">
                  <c:v>4.3265833333333337</c:v>
                </c:pt>
                <c:pt idx="2537">
                  <c:v>4.3282833333333333</c:v>
                </c:pt>
                <c:pt idx="2538">
                  <c:v>4.3299833333333329</c:v>
                </c:pt>
                <c:pt idx="2539">
                  <c:v>4.3316833333333333</c:v>
                </c:pt>
                <c:pt idx="2540">
                  <c:v>4.3333833333333329</c:v>
                </c:pt>
                <c:pt idx="2541">
                  <c:v>4.3350833333333334</c:v>
                </c:pt>
                <c:pt idx="2542">
                  <c:v>4.336783333333333</c:v>
                </c:pt>
                <c:pt idx="2543">
                  <c:v>4.3384833333333335</c:v>
                </c:pt>
                <c:pt idx="2544">
                  <c:v>4.3401833333333331</c:v>
                </c:pt>
                <c:pt idx="2545">
                  <c:v>4.3418833333333327</c:v>
                </c:pt>
                <c:pt idx="2546">
                  <c:v>4.3435833333333331</c:v>
                </c:pt>
                <c:pt idx="2547">
                  <c:v>4.3452833333333327</c:v>
                </c:pt>
                <c:pt idx="2548">
                  <c:v>4.3469833333333332</c:v>
                </c:pt>
                <c:pt idx="2549">
                  <c:v>4.3486833333333328</c:v>
                </c:pt>
                <c:pt idx="2550">
                  <c:v>4.3503833333333342</c:v>
                </c:pt>
                <c:pt idx="2551">
                  <c:v>4.3520833333333337</c:v>
                </c:pt>
                <c:pt idx="2552">
                  <c:v>4.3537833333333333</c:v>
                </c:pt>
                <c:pt idx="2553">
                  <c:v>4.3554833333333338</c:v>
                </c:pt>
                <c:pt idx="2554">
                  <c:v>4.3571833333333334</c:v>
                </c:pt>
                <c:pt idx="2555">
                  <c:v>4.3588833333333339</c:v>
                </c:pt>
                <c:pt idx="2556">
                  <c:v>4.3605833333333335</c:v>
                </c:pt>
                <c:pt idx="2557">
                  <c:v>4.362283333333334</c:v>
                </c:pt>
                <c:pt idx="2558">
                  <c:v>4.3639833333333335</c:v>
                </c:pt>
                <c:pt idx="2559">
                  <c:v>4.3656833333333331</c:v>
                </c:pt>
                <c:pt idx="2560">
                  <c:v>4.3673833333333336</c:v>
                </c:pt>
                <c:pt idx="2561">
                  <c:v>4.3690833333333332</c:v>
                </c:pt>
                <c:pt idx="2562">
                  <c:v>4.3707833333333337</c:v>
                </c:pt>
                <c:pt idx="2563">
                  <c:v>4.3724833333333333</c:v>
                </c:pt>
                <c:pt idx="2564">
                  <c:v>4.3741833333333338</c:v>
                </c:pt>
                <c:pt idx="2565">
                  <c:v>4.3758833333333333</c:v>
                </c:pt>
                <c:pt idx="2566">
                  <c:v>4.3775833333333329</c:v>
                </c:pt>
                <c:pt idx="2567">
                  <c:v>4.3792833333333334</c:v>
                </c:pt>
                <c:pt idx="2568">
                  <c:v>4.380983333333333</c:v>
                </c:pt>
                <c:pt idx="2569">
                  <c:v>4.3826833333333335</c:v>
                </c:pt>
                <c:pt idx="2570">
                  <c:v>4.3843833333333331</c:v>
                </c:pt>
                <c:pt idx="2571">
                  <c:v>4.3860833333333336</c:v>
                </c:pt>
                <c:pt idx="2572">
                  <c:v>4.3877833333333331</c:v>
                </c:pt>
                <c:pt idx="2573">
                  <c:v>4.3894833333333336</c:v>
                </c:pt>
                <c:pt idx="2574">
                  <c:v>4.3911833333333332</c:v>
                </c:pt>
                <c:pt idx="2575">
                  <c:v>4.3928833333333328</c:v>
                </c:pt>
                <c:pt idx="2576">
                  <c:v>4.3945833333333333</c:v>
                </c:pt>
                <c:pt idx="2577">
                  <c:v>4.3962833333333329</c:v>
                </c:pt>
                <c:pt idx="2578">
                  <c:v>4.3979833333333334</c:v>
                </c:pt>
                <c:pt idx="2579">
                  <c:v>4.3996833333333329</c:v>
                </c:pt>
                <c:pt idx="2580">
                  <c:v>4.4013833333333334</c:v>
                </c:pt>
                <c:pt idx="2581">
                  <c:v>4.403083333333333</c:v>
                </c:pt>
                <c:pt idx="2582">
                  <c:v>4.4047833333333326</c:v>
                </c:pt>
                <c:pt idx="2583">
                  <c:v>4.4064833333333331</c:v>
                </c:pt>
                <c:pt idx="2584">
                  <c:v>4.4081833333333327</c:v>
                </c:pt>
                <c:pt idx="2585">
                  <c:v>4.409883333333334</c:v>
                </c:pt>
                <c:pt idx="2586">
                  <c:v>4.4115833333333336</c:v>
                </c:pt>
                <c:pt idx="2587">
                  <c:v>4.4132833333333341</c:v>
                </c:pt>
                <c:pt idx="2588">
                  <c:v>4.4149833333333337</c:v>
                </c:pt>
                <c:pt idx="2589">
                  <c:v>4.4166833333333333</c:v>
                </c:pt>
                <c:pt idx="2590">
                  <c:v>4.4183833333333338</c:v>
                </c:pt>
                <c:pt idx="2591">
                  <c:v>4.4200833333333334</c:v>
                </c:pt>
                <c:pt idx="2592">
                  <c:v>4.4217833333333338</c:v>
                </c:pt>
                <c:pt idx="2593">
                  <c:v>4.4234833333333334</c:v>
                </c:pt>
                <c:pt idx="2594">
                  <c:v>4.4251833333333339</c:v>
                </c:pt>
                <c:pt idx="2595">
                  <c:v>4.4268833333333335</c:v>
                </c:pt>
                <c:pt idx="2596">
                  <c:v>4.4285833333333331</c:v>
                </c:pt>
                <c:pt idx="2597">
                  <c:v>4.4302833333333336</c:v>
                </c:pt>
                <c:pt idx="2598">
                  <c:v>4.4319833333333332</c:v>
                </c:pt>
                <c:pt idx="2599">
                  <c:v>4.4336833333333336</c:v>
                </c:pt>
                <c:pt idx="2600">
                  <c:v>4.4353833333333332</c:v>
                </c:pt>
                <c:pt idx="2601">
                  <c:v>4.4370833333333337</c:v>
                </c:pt>
                <c:pt idx="2602">
                  <c:v>4.4387833333333333</c:v>
                </c:pt>
                <c:pt idx="2603">
                  <c:v>4.4404833333333329</c:v>
                </c:pt>
                <c:pt idx="2604">
                  <c:v>4.4421833333333334</c:v>
                </c:pt>
                <c:pt idx="2605">
                  <c:v>4.443883333333333</c:v>
                </c:pt>
                <c:pt idx="2606">
                  <c:v>4.4455833333333334</c:v>
                </c:pt>
                <c:pt idx="2607">
                  <c:v>4.447283333333333</c:v>
                </c:pt>
                <c:pt idx="2608">
                  <c:v>4.4489833333333335</c:v>
                </c:pt>
                <c:pt idx="2609">
                  <c:v>4.4506833333333331</c:v>
                </c:pt>
                <c:pt idx="2610">
                  <c:v>4.4523833333333327</c:v>
                </c:pt>
                <c:pt idx="2611">
                  <c:v>4.4540833333333332</c:v>
                </c:pt>
                <c:pt idx="2612">
                  <c:v>4.4557833333333328</c:v>
                </c:pt>
                <c:pt idx="2613">
                  <c:v>4.4574833333333332</c:v>
                </c:pt>
                <c:pt idx="2614">
                  <c:v>4.4591833333333328</c:v>
                </c:pt>
                <c:pt idx="2615">
                  <c:v>4.4608833333333333</c:v>
                </c:pt>
                <c:pt idx="2616">
                  <c:v>4.4625833333333329</c:v>
                </c:pt>
                <c:pt idx="2617">
                  <c:v>4.4642833333333334</c:v>
                </c:pt>
                <c:pt idx="2618">
                  <c:v>4.465983333333333</c:v>
                </c:pt>
                <c:pt idx="2619">
                  <c:v>4.4676833333333326</c:v>
                </c:pt>
                <c:pt idx="2620">
                  <c:v>4.4693833333333339</c:v>
                </c:pt>
                <c:pt idx="2621">
                  <c:v>4.4710833333333335</c:v>
                </c:pt>
                <c:pt idx="2622">
                  <c:v>4.472783333333334</c:v>
                </c:pt>
                <c:pt idx="2623">
                  <c:v>4.4744833333333336</c:v>
                </c:pt>
                <c:pt idx="2624">
                  <c:v>4.4761833333333341</c:v>
                </c:pt>
                <c:pt idx="2625">
                  <c:v>4.4778833333333337</c:v>
                </c:pt>
                <c:pt idx="2626">
                  <c:v>4.4795833333333333</c:v>
                </c:pt>
                <c:pt idx="2627">
                  <c:v>4.4812833333333337</c:v>
                </c:pt>
                <c:pt idx="2628">
                  <c:v>4.4829833333333333</c:v>
                </c:pt>
                <c:pt idx="2629">
                  <c:v>4.4846833333333338</c:v>
                </c:pt>
                <c:pt idx="2630">
                  <c:v>4.4863833333333334</c:v>
                </c:pt>
                <c:pt idx="2631">
                  <c:v>4.4880833333333339</c:v>
                </c:pt>
                <c:pt idx="2632">
                  <c:v>4.4897833333333335</c:v>
                </c:pt>
                <c:pt idx="2633">
                  <c:v>4.4914833333333331</c:v>
                </c:pt>
                <c:pt idx="2634">
                  <c:v>4.4931833333333335</c:v>
                </c:pt>
                <c:pt idx="2635">
                  <c:v>4.4948833333333331</c:v>
                </c:pt>
                <c:pt idx="2636">
                  <c:v>4.4965833333333336</c:v>
                </c:pt>
                <c:pt idx="2637">
                  <c:v>4.4982833333333332</c:v>
                </c:pt>
                <c:pt idx="2638">
                  <c:v>4.4999833333333337</c:v>
                </c:pt>
                <c:pt idx="2639">
                  <c:v>4.5016833333333333</c:v>
                </c:pt>
                <c:pt idx="2640">
                  <c:v>4.5033833333333328</c:v>
                </c:pt>
                <c:pt idx="2641">
                  <c:v>4.5050833333333333</c:v>
                </c:pt>
                <c:pt idx="2642">
                  <c:v>4.5067833333333329</c:v>
                </c:pt>
                <c:pt idx="2643">
                  <c:v>4.5084833333333334</c:v>
                </c:pt>
                <c:pt idx="2644">
                  <c:v>4.510183333333333</c:v>
                </c:pt>
                <c:pt idx="2645">
                  <c:v>4.5118833333333335</c:v>
                </c:pt>
                <c:pt idx="2646">
                  <c:v>4.5135833333333331</c:v>
                </c:pt>
                <c:pt idx="2647">
                  <c:v>4.5152833333333326</c:v>
                </c:pt>
                <c:pt idx="2648">
                  <c:v>4.5169833333333331</c:v>
                </c:pt>
                <c:pt idx="2649">
                  <c:v>4.5186833333333327</c:v>
                </c:pt>
                <c:pt idx="2650">
                  <c:v>4.5203833333333332</c:v>
                </c:pt>
                <c:pt idx="2651">
                  <c:v>4.5220833333333328</c:v>
                </c:pt>
                <c:pt idx="2652">
                  <c:v>4.5237833333333333</c:v>
                </c:pt>
                <c:pt idx="2653">
                  <c:v>4.5254833333333329</c:v>
                </c:pt>
                <c:pt idx="2654">
                  <c:v>4.5271833333333324</c:v>
                </c:pt>
                <c:pt idx="2655">
                  <c:v>4.5288833333333338</c:v>
                </c:pt>
                <c:pt idx="2656">
                  <c:v>4.5305833333333334</c:v>
                </c:pt>
                <c:pt idx="2657">
                  <c:v>4.5322833333333339</c:v>
                </c:pt>
                <c:pt idx="2658">
                  <c:v>4.5339833333333335</c:v>
                </c:pt>
                <c:pt idx="2659">
                  <c:v>4.535683333333334</c:v>
                </c:pt>
                <c:pt idx="2660">
                  <c:v>4.5373833333333335</c:v>
                </c:pt>
                <c:pt idx="2661">
                  <c:v>4.539083333333334</c:v>
                </c:pt>
                <c:pt idx="2662">
                  <c:v>4.5407833333333336</c:v>
                </c:pt>
                <c:pt idx="2663">
                  <c:v>4.5424833333333332</c:v>
                </c:pt>
                <c:pt idx="2664">
                  <c:v>4.5441833333333337</c:v>
                </c:pt>
                <c:pt idx="2665">
                  <c:v>4.5458833333333333</c:v>
                </c:pt>
                <c:pt idx="2666">
                  <c:v>4.5475833333333338</c:v>
                </c:pt>
                <c:pt idx="2667">
                  <c:v>4.5492833333333333</c:v>
                </c:pt>
                <c:pt idx="2668">
                  <c:v>4.5509833333333338</c:v>
                </c:pt>
                <c:pt idx="2669">
                  <c:v>4.5526833333333334</c:v>
                </c:pt>
                <c:pt idx="2670">
                  <c:v>4.554383333333333</c:v>
                </c:pt>
                <c:pt idx="2671">
                  <c:v>4.5560833333333335</c:v>
                </c:pt>
                <c:pt idx="2672">
                  <c:v>4.5577833333333331</c:v>
                </c:pt>
                <c:pt idx="2673">
                  <c:v>4.5594833333333336</c:v>
                </c:pt>
                <c:pt idx="2674">
                  <c:v>4.5611833333333331</c:v>
                </c:pt>
                <c:pt idx="2675">
                  <c:v>4.5628833333333336</c:v>
                </c:pt>
                <c:pt idx="2676">
                  <c:v>4.5645833333333332</c:v>
                </c:pt>
                <c:pt idx="2677">
                  <c:v>4.5662833333333328</c:v>
                </c:pt>
                <c:pt idx="2678">
                  <c:v>4.5679833333333333</c:v>
                </c:pt>
                <c:pt idx="2679">
                  <c:v>4.5696833333333329</c:v>
                </c:pt>
                <c:pt idx="2680">
                  <c:v>4.5713833333333334</c:v>
                </c:pt>
                <c:pt idx="2681">
                  <c:v>4.5730833333333329</c:v>
                </c:pt>
                <c:pt idx="2682">
                  <c:v>4.5747833333333334</c:v>
                </c:pt>
                <c:pt idx="2683">
                  <c:v>4.576483333333333</c:v>
                </c:pt>
                <c:pt idx="2684">
                  <c:v>4.5781833333333326</c:v>
                </c:pt>
                <c:pt idx="2685">
                  <c:v>4.5798833333333331</c:v>
                </c:pt>
                <c:pt idx="2686">
                  <c:v>4.5815833333333327</c:v>
                </c:pt>
                <c:pt idx="2687">
                  <c:v>4.5832833333333332</c:v>
                </c:pt>
                <c:pt idx="2688">
                  <c:v>4.5849833333333327</c:v>
                </c:pt>
                <c:pt idx="2689">
                  <c:v>4.5866833333333341</c:v>
                </c:pt>
                <c:pt idx="2690">
                  <c:v>4.5883833333333337</c:v>
                </c:pt>
                <c:pt idx="2691">
                  <c:v>4.5900833333333333</c:v>
                </c:pt>
                <c:pt idx="2692">
                  <c:v>4.5917833333333338</c:v>
                </c:pt>
                <c:pt idx="2693">
                  <c:v>4.5934833333333334</c:v>
                </c:pt>
                <c:pt idx="2694">
                  <c:v>4.5951833333333338</c:v>
                </c:pt>
                <c:pt idx="2695">
                  <c:v>4.5968833333333334</c:v>
                </c:pt>
                <c:pt idx="2696">
                  <c:v>4.5985833333333339</c:v>
                </c:pt>
                <c:pt idx="2697">
                  <c:v>4.6002833333333335</c:v>
                </c:pt>
                <c:pt idx="2698">
                  <c:v>4.601983333333334</c:v>
                </c:pt>
                <c:pt idx="2699">
                  <c:v>4.6036833333333336</c:v>
                </c:pt>
                <c:pt idx="2700">
                  <c:v>4.6053833333333332</c:v>
                </c:pt>
                <c:pt idx="2701">
                  <c:v>4.6070833333333336</c:v>
                </c:pt>
                <c:pt idx="2702">
                  <c:v>4.6087833333333332</c:v>
                </c:pt>
                <c:pt idx="2703">
                  <c:v>4.6104833333333337</c:v>
                </c:pt>
                <c:pt idx="2704">
                  <c:v>4.6121833333333333</c:v>
                </c:pt>
                <c:pt idx="2705">
                  <c:v>4.6138833333333338</c:v>
                </c:pt>
                <c:pt idx="2706">
                  <c:v>4.6155833333333334</c:v>
                </c:pt>
                <c:pt idx="2707">
                  <c:v>4.617283333333333</c:v>
                </c:pt>
                <c:pt idx="2708">
                  <c:v>4.6189833333333334</c:v>
                </c:pt>
                <c:pt idx="2709">
                  <c:v>4.620683333333333</c:v>
                </c:pt>
                <c:pt idx="2710">
                  <c:v>4.6223833333333335</c:v>
                </c:pt>
                <c:pt idx="2711">
                  <c:v>4.6240833333333331</c:v>
                </c:pt>
                <c:pt idx="2712">
                  <c:v>4.6257833333333336</c:v>
                </c:pt>
                <c:pt idx="2713">
                  <c:v>4.6274833333333332</c:v>
                </c:pt>
                <c:pt idx="2714">
                  <c:v>4.6291833333333328</c:v>
                </c:pt>
                <c:pt idx="2715">
                  <c:v>4.6308833333333332</c:v>
                </c:pt>
                <c:pt idx="2716">
                  <c:v>4.6325833333333328</c:v>
                </c:pt>
                <c:pt idx="2717">
                  <c:v>4.6342833333333333</c:v>
                </c:pt>
                <c:pt idx="2718">
                  <c:v>4.6359833333333329</c:v>
                </c:pt>
                <c:pt idx="2719">
                  <c:v>4.6376833333333334</c:v>
                </c:pt>
                <c:pt idx="2720">
                  <c:v>4.639383333333333</c:v>
                </c:pt>
                <c:pt idx="2721">
                  <c:v>4.6410833333333326</c:v>
                </c:pt>
                <c:pt idx="2722">
                  <c:v>4.642783333333333</c:v>
                </c:pt>
                <c:pt idx="2723">
                  <c:v>4.6444833333333326</c:v>
                </c:pt>
                <c:pt idx="2724">
                  <c:v>4.646183333333334</c:v>
                </c:pt>
                <c:pt idx="2725">
                  <c:v>4.6478833333333336</c:v>
                </c:pt>
                <c:pt idx="2726">
                  <c:v>4.6495833333333341</c:v>
                </c:pt>
                <c:pt idx="2727">
                  <c:v>4.6512833333333337</c:v>
                </c:pt>
                <c:pt idx="2728">
                  <c:v>4.6529833333333332</c:v>
                </c:pt>
                <c:pt idx="2729">
                  <c:v>4.6546833333333337</c:v>
                </c:pt>
                <c:pt idx="2730">
                  <c:v>4.6563833333333333</c:v>
                </c:pt>
                <c:pt idx="2731">
                  <c:v>4.6580833333333338</c:v>
                </c:pt>
                <c:pt idx="2732">
                  <c:v>4.6597833333333334</c:v>
                </c:pt>
                <c:pt idx="2733">
                  <c:v>4.6614833333333339</c:v>
                </c:pt>
                <c:pt idx="2734">
                  <c:v>4.6631833333333335</c:v>
                </c:pt>
                <c:pt idx="2735">
                  <c:v>4.664883333333333</c:v>
                </c:pt>
                <c:pt idx="2736">
                  <c:v>4.6665833333333335</c:v>
                </c:pt>
                <c:pt idx="2737">
                  <c:v>4.6682833333333331</c:v>
                </c:pt>
                <c:pt idx="2738">
                  <c:v>4.6699833333333336</c:v>
                </c:pt>
                <c:pt idx="2739">
                  <c:v>4.6716833333333332</c:v>
                </c:pt>
                <c:pt idx="2740">
                  <c:v>4.6733833333333337</c:v>
                </c:pt>
                <c:pt idx="2741">
                  <c:v>4.6750833333333333</c:v>
                </c:pt>
                <c:pt idx="2742">
                  <c:v>4.6767833333333337</c:v>
                </c:pt>
                <c:pt idx="2743">
                  <c:v>4.6784833333333333</c:v>
                </c:pt>
                <c:pt idx="2744">
                  <c:v>4.6801833333333329</c:v>
                </c:pt>
                <c:pt idx="2745">
                  <c:v>4.6818833333333334</c:v>
                </c:pt>
                <c:pt idx="2746">
                  <c:v>4.683583333333333</c:v>
                </c:pt>
                <c:pt idx="2747">
                  <c:v>4.6852833333333335</c:v>
                </c:pt>
                <c:pt idx="2748">
                  <c:v>4.6869833333333331</c:v>
                </c:pt>
                <c:pt idx="2749">
                  <c:v>4.6886833333333335</c:v>
                </c:pt>
                <c:pt idx="2750">
                  <c:v>4.6903833333333331</c:v>
                </c:pt>
                <c:pt idx="2751">
                  <c:v>4.6920833333333327</c:v>
                </c:pt>
                <c:pt idx="2752">
                  <c:v>4.6937833333333332</c:v>
                </c:pt>
                <c:pt idx="2753">
                  <c:v>4.6954833333333328</c:v>
                </c:pt>
                <c:pt idx="2754">
                  <c:v>4.6971833333333333</c:v>
                </c:pt>
                <c:pt idx="2755">
                  <c:v>4.6988833333333329</c:v>
                </c:pt>
                <c:pt idx="2756">
                  <c:v>4.7005833333333333</c:v>
                </c:pt>
                <c:pt idx="2757">
                  <c:v>4.7022833333333329</c:v>
                </c:pt>
                <c:pt idx="2758">
                  <c:v>4.7039833333333325</c:v>
                </c:pt>
                <c:pt idx="2759">
                  <c:v>4.7056833333333339</c:v>
                </c:pt>
                <c:pt idx="2760">
                  <c:v>4.7073833333333335</c:v>
                </c:pt>
                <c:pt idx="2761">
                  <c:v>4.709083333333334</c:v>
                </c:pt>
                <c:pt idx="2762">
                  <c:v>4.7107833333333335</c:v>
                </c:pt>
                <c:pt idx="2763">
                  <c:v>4.712483333333334</c:v>
                </c:pt>
                <c:pt idx="2764">
                  <c:v>4.7141833333333336</c:v>
                </c:pt>
                <c:pt idx="2765">
                  <c:v>4.7158833333333332</c:v>
                </c:pt>
                <c:pt idx="2766">
                  <c:v>4.7175833333333337</c:v>
                </c:pt>
                <c:pt idx="2767">
                  <c:v>4.7192833333333333</c:v>
                </c:pt>
                <c:pt idx="2768">
                  <c:v>4.7209833333333338</c:v>
                </c:pt>
                <c:pt idx="2769">
                  <c:v>4.7226833333333333</c:v>
                </c:pt>
                <c:pt idx="2770">
                  <c:v>4.7243833333333338</c:v>
                </c:pt>
                <c:pt idx="2771">
                  <c:v>4.7260833333333334</c:v>
                </c:pt>
                <c:pt idx="2772">
                  <c:v>4.727783333333333</c:v>
                </c:pt>
                <c:pt idx="2773">
                  <c:v>4.7294833333333335</c:v>
                </c:pt>
                <c:pt idx="2774">
                  <c:v>4.7311833333333331</c:v>
                </c:pt>
                <c:pt idx="2775">
                  <c:v>4.7328833333333336</c:v>
                </c:pt>
                <c:pt idx="2776">
                  <c:v>4.7345833333333331</c:v>
                </c:pt>
                <c:pt idx="2777">
                  <c:v>4.7362833333333336</c:v>
                </c:pt>
                <c:pt idx="2778">
                  <c:v>4.7379833333333332</c:v>
                </c:pt>
                <c:pt idx="2779">
                  <c:v>4.7396833333333328</c:v>
                </c:pt>
                <c:pt idx="2780">
                  <c:v>4.7413833333333333</c:v>
                </c:pt>
                <c:pt idx="2781">
                  <c:v>4.7430833333333329</c:v>
                </c:pt>
                <c:pt idx="2782">
                  <c:v>4.7447833333333334</c:v>
                </c:pt>
                <c:pt idx="2783">
                  <c:v>4.7464833333333329</c:v>
                </c:pt>
                <c:pt idx="2784">
                  <c:v>4.7481833333333334</c:v>
                </c:pt>
                <c:pt idx="2785">
                  <c:v>4.749883333333333</c:v>
                </c:pt>
                <c:pt idx="2786">
                  <c:v>4.7515833333333335</c:v>
                </c:pt>
                <c:pt idx="2787">
                  <c:v>4.7532833333333331</c:v>
                </c:pt>
                <c:pt idx="2788">
                  <c:v>4.7549833333333327</c:v>
                </c:pt>
                <c:pt idx="2789">
                  <c:v>4.7566833333333332</c:v>
                </c:pt>
                <c:pt idx="2790">
                  <c:v>4.7583833333333327</c:v>
                </c:pt>
                <c:pt idx="2791">
                  <c:v>4.7600833333333332</c:v>
                </c:pt>
                <c:pt idx="2792">
                  <c:v>4.7617833333333328</c:v>
                </c:pt>
                <c:pt idx="2793">
                  <c:v>4.7634833333333342</c:v>
                </c:pt>
                <c:pt idx="2794">
                  <c:v>4.7651833333333338</c:v>
                </c:pt>
                <c:pt idx="2795">
                  <c:v>4.7668833333333334</c:v>
                </c:pt>
                <c:pt idx="2796">
                  <c:v>4.7685833333333338</c:v>
                </c:pt>
                <c:pt idx="2797">
                  <c:v>4.7702833333333334</c:v>
                </c:pt>
                <c:pt idx="2798">
                  <c:v>4.7719833333333339</c:v>
                </c:pt>
                <c:pt idx="2799">
                  <c:v>4.7736833333333335</c:v>
                </c:pt>
                <c:pt idx="2800">
                  <c:v>4.775383333333334</c:v>
                </c:pt>
                <c:pt idx="2801">
                  <c:v>4.7770833333333336</c:v>
                </c:pt>
                <c:pt idx="2802">
                  <c:v>4.7787833333333332</c:v>
                </c:pt>
                <c:pt idx="2803">
                  <c:v>4.7804833333333336</c:v>
                </c:pt>
                <c:pt idx="2804">
                  <c:v>4.7821833333333332</c:v>
                </c:pt>
                <c:pt idx="2805">
                  <c:v>4.7838833333333337</c:v>
                </c:pt>
                <c:pt idx="2806">
                  <c:v>4.7855833333333333</c:v>
                </c:pt>
                <c:pt idx="2807">
                  <c:v>4.7872833333333338</c:v>
                </c:pt>
                <c:pt idx="2808">
                  <c:v>4.7889833333333334</c:v>
                </c:pt>
                <c:pt idx="2809">
                  <c:v>4.790683333333333</c:v>
                </c:pt>
                <c:pt idx="2810">
                  <c:v>4.7923833333333334</c:v>
                </c:pt>
                <c:pt idx="2811">
                  <c:v>4.794083333333333</c:v>
                </c:pt>
                <c:pt idx="2812">
                  <c:v>4.7957833333333335</c:v>
                </c:pt>
                <c:pt idx="2813">
                  <c:v>4.7974833333333331</c:v>
                </c:pt>
                <c:pt idx="2814">
                  <c:v>4.7991833333333336</c:v>
                </c:pt>
                <c:pt idx="2815">
                  <c:v>4.8008833333333332</c:v>
                </c:pt>
                <c:pt idx="2816">
                  <c:v>4.8025833333333328</c:v>
                </c:pt>
                <c:pt idx="2817">
                  <c:v>4.8042833333333332</c:v>
                </c:pt>
                <c:pt idx="2818">
                  <c:v>4.8059833333333328</c:v>
                </c:pt>
                <c:pt idx="2819">
                  <c:v>4.8076833333333333</c:v>
                </c:pt>
                <c:pt idx="2820">
                  <c:v>4.8093833333333329</c:v>
                </c:pt>
                <c:pt idx="2821">
                  <c:v>4.8110833333333334</c:v>
                </c:pt>
                <c:pt idx="2822">
                  <c:v>4.812783333333333</c:v>
                </c:pt>
                <c:pt idx="2823">
                  <c:v>4.8144833333333334</c:v>
                </c:pt>
                <c:pt idx="2824">
                  <c:v>4.816183333333333</c:v>
                </c:pt>
                <c:pt idx="2825">
                  <c:v>4.8178833333333326</c:v>
                </c:pt>
                <c:pt idx="2826">
                  <c:v>4.8195833333333331</c:v>
                </c:pt>
                <c:pt idx="2827">
                  <c:v>4.8212833333333327</c:v>
                </c:pt>
                <c:pt idx="2828">
                  <c:v>4.8229833333333341</c:v>
                </c:pt>
                <c:pt idx="2829">
                  <c:v>4.8246833333333337</c:v>
                </c:pt>
                <c:pt idx="2830">
                  <c:v>4.8263833333333341</c:v>
                </c:pt>
                <c:pt idx="2831">
                  <c:v>4.8280833333333337</c:v>
                </c:pt>
                <c:pt idx="2832">
                  <c:v>4.8297833333333333</c:v>
                </c:pt>
                <c:pt idx="2833">
                  <c:v>4.8314833333333338</c:v>
                </c:pt>
                <c:pt idx="2834">
                  <c:v>4.8331833333333334</c:v>
                </c:pt>
                <c:pt idx="2835">
                  <c:v>4.8348833333333339</c:v>
                </c:pt>
                <c:pt idx="2836">
                  <c:v>4.8365833333333335</c:v>
                </c:pt>
                <c:pt idx="2837">
                  <c:v>4.8382833333333339</c:v>
                </c:pt>
                <c:pt idx="2838">
                  <c:v>4.8399833333333335</c:v>
                </c:pt>
                <c:pt idx="2839">
                  <c:v>4.8416833333333331</c:v>
                </c:pt>
                <c:pt idx="2840">
                  <c:v>4.8433833333333336</c:v>
                </c:pt>
                <c:pt idx="2841">
                  <c:v>4.8450833333333332</c:v>
                </c:pt>
                <c:pt idx="2842">
                  <c:v>4.8467833333333337</c:v>
                </c:pt>
                <c:pt idx="2843">
                  <c:v>4.8484833333333333</c:v>
                </c:pt>
                <c:pt idx="2844">
                  <c:v>4.8501833333333337</c:v>
                </c:pt>
                <c:pt idx="2845">
                  <c:v>4.8518833333333333</c:v>
                </c:pt>
                <c:pt idx="2846">
                  <c:v>4.8535833333333329</c:v>
                </c:pt>
                <c:pt idx="2847">
                  <c:v>4.8552833333333334</c:v>
                </c:pt>
                <c:pt idx="2848">
                  <c:v>4.856983333333333</c:v>
                </c:pt>
                <c:pt idx="2849">
                  <c:v>4.8586833333333335</c:v>
                </c:pt>
                <c:pt idx="2850">
                  <c:v>4.8603833333333331</c:v>
                </c:pt>
                <c:pt idx="2851">
                  <c:v>4.8620833333333335</c:v>
                </c:pt>
                <c:pt idx="2852">
                  <c:v>4.8637833333333331</c:v>
                </c:pt>
                <c:pt idx="2853">
                  <c:v>4.8654833333333327</c:v>
                </c:pt>
                <c:pt idx="2854">
                  <c:v>4.8671833333333332</c:v>
                </c:pt>
                <c:pt idx="2855">
                  <c:v>4.8688833333333328</c:v>
                </c:pt>
                <c:pt idx="2856">
                  <c:v>4.8705833333333333</c:v>
                </c:pt>
                <c:pt idx="2857">
                  <c:v>4.8722833333333329</c:v>
                </c:pt>
                <c:pt idx="2858">
                  <c:v>4.8739833333333333</c:v>
                </c:pt>
                <c:pt idx="2859">
                  <c:v>4.8756833333333329</c:v>
                </c:pt>
                <c:pt idx="2860">
                  <c:v>4.8773833333333325</c:v>
                </c:pt>
                <c:pt idx="2861">
                  <c:v>4.879083333333333</c:v>
                </c:pt>
                <c:pt idx="2862">
                  <c:v>4.8807833333333326</c:v>
                </c:pt>
                <c:pt idx="2863">
                  <c:v>4.882483333333334</c:v>
                </c:pt>
                <c:pt idx="2864">
                  <c:v>4.8841833333333335</c:v>
                </c:pt>
                <c:pt idx="2865">
                  <c:v>4.885883333333334</c:v>
                </c:pt>
                <c:pt idx="2866">
                  <c:v>4.8875833333333336</c:v>
                </c:pt>
                <c:pt idx="2867">
                  <c:v>4.8892833333333341</c:v>
                </c:pt>
                <c:pt idx="2868">
                  <c:v>4.8909833333333337</c:v>
                </c:pt>
                <c:pt idx="2869">
                  <c:v>4.8926833333333333</c:v>
                </c:pt>
                <c:pt idx="2870">
                  <c:v>4.8943833333333338</c:v>
                </c:pt>
                <c:pt idx="2871">
                  <c:v>4.8960833333333333</c:v>
                </c:pt>
                <c:pt idx="2872">
                  <c:v>4.8977833333333338</c:v>
                </c:pt>
                <c:pt idx="2873">
                  <c:v>4.8994833333333334</c:v>
                </c:pt>
                <c:pt idx="2874">
                  <c:v>4.9011833333333339</c:v>
                </c:pt>
                <c:pt idx="2875">
                  <c:v>4.9028833333333335</c:v>
                </c:pt>
                <c:pt idx="2876">
                  <c:v>4.9045833333333331</c:v>
                </c:pt>
                <c:pt idx="2877">
                  <c:v>4.9062833333333336</c:v>
                </c:pt>
                <c:pt idx="2878">
                  <c:v>4.9079833333333331</c:v>
                </c:pt>
                <c:pt idx="2879">
                  <c:v>4.9096833333333336</c:v>
                </c:pt>
                <c:pt idx="2880">
                  <c:v>4.9113833333333332</c:v>
                </c:pt>
                <c:pt idx="2881">
                  <c:v>4.9130833333333337</c:v>
                </c:pt>
                <c:pt idx="2882">
                  <c:v>4.9147833333333333</c:v>
                </c:pt>
                <c:pt idx="2883">
                  <c:v>4.9164833333333329</c:v>
                </c:pt>
                <c:pt idx="2884">
                  <c:v>4.9181833333333334</c:v>
                </c:pt>
                <c:pt idx="2885">
                  <c:v>4.9198833333333329</c:v>
                </c:pt>
                <c:pt idx="2886">
                  <c:v>4.9215833333333334</c:v>
                </c:pt>
                <c:pt idx="2887">
                  <c:v>4.923283333333333</c:v>
                </c:pt>
                <c:pt idx="2888">
                  <c:v>4.9249833333333335</c:v>
                </c:pt>
                <c:pt idx="2889">
                  <c:v>4.9266833333333331</c:v>
                </c:pt>
                <c:pt idx="2890">
                  <c:v>4.9283833333333327</c:v>
                </c:pt>
                <c:pt idx="2891">
                  <c:v>4.9300833333333332</c:v>
                </c:pt>
                <c:pt idx="2892">
                  <c:v>4.9317833333333327</c:v>
                </c:pt>
                <c:pt idx="2893">
                  <c:v>4.9334833333333332</c:v>
                </c:pt>
                <c:pt idx="2894">
                  <c:v>4.9351833333333328</c:v>
                </c:pt>
                <c:pt idx="2895">
                  <c:v>4.9368833333333333</c:v>
                </c:pt>
                <c:pt idx="2896">
                  <c:v>4.9385833333333329</c:v>
                </c:pt>
                <c:pt idx="2897">
                  <c:v>4.9402833333333325</c:v>
                </c:pt>
                <c:pt idx="2898">
                  <c:v>4.9419833333333338</c:v>
                </c:pt>
                <c:pt idx="2899">
                  <c:v>4.9436833333333334</c:v>
                </c:pt>
                <c:pt idx="2900">
                  <c:v>4.9453833333333339</c:v>
                </c:pt>
                <c:pt idx="2901">
                  <c:v>4.9470833333333335</c:v>
                </c:pt>
                <c:pt idx="2902">
                  <c:v>4.948783333333334</c:v>
                </c:pt>
                <c:pt idx="2903">
                  <c:v>4.9504833333333336</c:v>
                </c:pt>
                <c:pt idx="2904">
                  <c:v>4.9521833333333332</c:v>
                </c:pt>
                <c:pt idx="2905">
                  <c:v>4.9538833333333336</c:v>
                </c:pt>
                <c:pt idx="2906">
                  <c:v>4.9555833333333332</c:v>
                </c:pt>
                <c:pt idx="2907">
                  <c:v>4.9572833333333337</c:v>
                </c:pt>
                <c:pt idx="2908">
                  <c:v>4.9589833333333333</c:v>
                </c:pt>
                <c:pt idx="2909">
                  <c:v>4.9606833333333338</c:v>
                </c:pt>
                <c:pt idx="2910">
                  <c:v>4.9623833333333334</c:v>
                </c:pt>
                <c:pt idx="2911">
                  <c:v>4.9640833333333338</c:v>
                </c:pt>
                <c:pt idx="2912">
                  <c:v>4.9657833333333334</c:v>
                </c:pt>
                <c:pt idx="2913">
                  <c:v>4.967483333333333</c:v>
                </c:pt>
                <c:pt idx="2914">
                  <c:v>4.9691833333333335</c:v>
                </c:pt>
                <c:pt idx="2915">
                  <c:v>4.9708833333333331</c:v>
                </c:pt>
                <c:pt idx="2916">
                  <c:v>4.9725833333333336</c:v>
                </c:pt>
                <c:pt idx="2917">
                  <c:v>4.9742833333333332</c:v>
                </c:pt>
                <c:pt idx="2918">
                  <c:v>4.9759833333333336</c:v>
                </c:pt>
                <c:pt idx="2919">
                  <c:v>4.9776833333333332</c:v>
                </c:pt>
                <c:pt idx="2920">
                  <c:v>4.9793833333333328</c:v>
                </c:pt>
                <c:pt idx="2921">
                  <c:v>4.9810833333333333</c:v>
                </c:pt>
                <c:pt idx="2922">
                  <c:v>4.9827833333333329</c:v>
                </c:pt>
                <c:pt idx="2923">
                  <c:v>4.9844833333333334</c:v>
                </c:pt>
                <c:pt idx="2924">
                  <c:v>4.986183333333333</c:v>
                </c:pt>
                <c:pt idx="2925">
                  <c:v>4.9878833333333334</c:v>
                </c:pt>
                <c:pt idx="2926">
                  <c:v>4.989583333333333</c:v>
                </c:pt>
                <c:pt idx="2927">
                  <c:v>4.9912833333333326</c:v>
                </c:pt>
                <c:pt idx="2928">
                  <c:v>4.9929833333333331</c:v>
                </c:pt>
                <c:pt idx="2929">
                  <c:v>4.9946833333333327</c:v>
                </c:pt>
                <c:pt idx="2930">
                  <c:v>4.9963833333333332</c:v>
                </c:pt>
                <c:pt idx="2931">
                  <c:v>4.9980833333333328</c:v>
                </c:pt>
                <c:pt idx="2932">
                  <c:v>4.9997833333333341</c:v>
                </c:pt>
                <c:pt idx="2933">
                  <c:v>5.0014833333333337</c:v>
                </c:pt>
                <c:pt idx="2934">
                  <c:v>5.0031833333333333</c:v>
                </c:pt>
                <c:pt idx="2935">
                  <c:v>5.0048833333333338</c:v>
                </c:pt>
                <c:pt idx="2936">
                  <c:v>5.0065833333333334</c:v>
                </c:pt>
                <c:pt idx="2937">
                  <c:v>5.0082833333333339</c:v>
                </c:pt>
                <c:pt idx="2938">
                  <c:v>5.0099833333333335</c:v>
                </c:pt>
                <c:pt idx="2939">
                  <c:v>5.0116833333333339</c:v>
                </c:pt>
                <c:pt idx="2940">
                  <c:v>5.0133833333333335</c:v>
                </c:pt>
                <c:pt idx="2941">
                  <c:v>5.0150833333333331</c:v>
                </c:pt>
                <c:pt idx="2942">
                  <c:v>5.0167833333333336</c:v>
                </c:pt>
                <c:pt idx="2943">
                  <c:v>5.0184833333333332</c:v>
                </c:pt>
                <c:pt idx="2944">
                  <c:v>5.0201833333333337</c:v>
                </c:pt>
                <c:pt idx="2945">
                  <c:v>5.0218833333333333</c:v>
                </c:pt>
                <c:pt idx="2946">
                  <c:v>5.0235833333333337</c:v>
                </c:pt>
                <c:pt idx="2947">
                  <c:v>5.0252833333333333</c:v>
                </c:pt>
                <c:pt idx="2948">
                  <c:v>5.0269833333333338</c:v>
                </c:pt>
                <c:pt idx="2949">
                  <c:v>5.0286833333333334</c:v>
                </c:pt>
                <c:pt idx="2950">
                  <c:v>5.030383333333333</c:v>
                </c:pt>
                <c:pt idx="2951">
                  <c:v>5.0320833333333335</c:v>
                </c:pt>
                <c:pt idx="2952">
                  <c:v>5.0337833333333331</c:v>
                </c:pt>
                <c:pt idx="2953">
                  <c:v>5.0354833333333335</c:v>
                </c:pt>
                <c:pt idx="2954">
                  <c:v>5.0371833333333331</c:v>
                </c:pt>
                <c:pt idx="2955">
                  <c:v>5.0388833333333336</c:v>
                </c:pt>
                <c:pt idx="2956">
                  <c:v>5.0405833333333332</c:v>
                </c:pt>
                <c:pt idx="2957">
                  <c:v>5.0422833333333328</c:v>
                </c:pt>
                <c:pt idx="2958">
                  <c:v>5.0439833333333333</c:v>
                </c:pt>
                <c:pt idx="2959">
                  <c:v>5.0456833333333329</c:v>
                </c:pt>
                <c:pt idx="2960">
                  <c:v>5.0473833333333333</c:v>
                </c:pt>
                <c:pt idx="2961">
                  <c:v>5.0490833333333329</c:v>
                </c:pt>
                <c:pt idx="2962">
                  <c:v>5.0507833333333334</c:v>
                </c:pt>
                <c:pt idx="2963">
                  <c:v>5.052483333333333</c:v>
                </c:pt>
                <c:pt idx="2964">
                  <c:v>5.0541833333333326</c:v>
                </c:pt>
                <c:pt idx="2965">
                  <c:v>5.0558833333333331</c:v>
                </c:pt>
                <c:pt idx="2966">
                  <c:v>5.0575833333333327</c:v>
                </c:pt>
                <c:pt idx="2967">
                  <c:v>5.059283333333334</c:v>
                </c:pt>
                <c:pt idx="2968">
                  <c:v>5.0609833333333336</c:v>
                </c:pt>
                <c:pt idx="2969">
                  <c:v>5.0626833333333341</c:v>
                </c:pt>
                <c:pt idx="2970">
                  <c:v>5.0643833333333337</c:v>
                </c:pt>
                <c:pt idx="2971">
                  <c:v>5.0660833333333333</c:v>
                </c:pt>
                <c:pt idx="2972">
                  <c:v>5.0677833333333338</c:v>
                </c:pt>
                <c:pt idx="2973">
                  <c:v>5.0694833333333333</c:v>
                </c:pt>
                <c:pt idx="2974">
                  <c:v>5.0711833333333338</c:v>
                </c:pt>
                <c:pt idx="2975">
                  <c:v>5.0728833333333334</c:v>
                </c:pt>
                <c:pt idx="2976">
                  <c:v>5.0745833333333339</c:v>
                </c:pt>
                <c:pt idx="2977">
                  <c:v>5.0762833333333335</c:v>
                </c:pt>
                <c:pt idx="2978">
                  <c:v>5.0779833333333331</c:v>
                </c:pt>
                <c:pt idx="2979">
                  <c:v>5.0796833333333336</c:v>
                </c:pt>
                <c:pt idx="2980">
                  <c:v>5.0813833333333331</c:v>
                </c:pt>
                <c:pt idx="2981">
                  <c:v>5.0830833333333336</c:v>
                </c:pt>
                <c:pt idx="2982">
                  <c:v>5.0847833333333332</c:v>
                </c:pt>
                <c:pt idx="2983">
                  <c:v>5.0864833333333337</c:v>
                </c:pt>
                <c:pt idx="2984">
                  <c:v>5.0881833333333333</c:v>
                </c:pt>
                <c:pt idx="2985">
                  <c:v>5.0898833333333329</c:v>
                </c:pt>
                <c:pt idx="2986">
                  <c:v>5.0915833333333333</c:v>
                </c:pt>
                <c:pt idx="2987">
                  <c:v>5.0932833333333329</c:v>
                </c:pt>
                <c:pt idx="2988">
                  <c:v>5.0949833333333334</c:v>
                </c:pt>
                <c:pt idx="2989">
                  <c:v>5.096683333333333</c:v>
                </c:pt>
                <c:pt idx="2990">
                  <c:v>5.0983833333333335</c:v>
                </c:pt>
                <c:pt idx="2991">
                  <c:v>5.1000833333333331</c:v>
                </c:pt>
                <c:pt idx="2992">
                  <c:v>5.1017833333333336</c:v>
                </c:pt>
                <c:pt idx="2993">
                  <c:v>5.1034833333333331</c:v>
                </c:pt>
                <c:pt idx="2994">
                  <c:v>5.1051833333333327</c:v>
                </c:pt>
                <c:pt idx="2995">
                  <c:v>5.1068833333333332</c:v>
                </c:pt>
                <c:pt idx="2996">
                  <c:v>5.1085833333333328</c:v>
                </c:pt>
                <c:pt idx="2997">
                  <c:v>5.1102833333333333</c:v>
                </c:pt>
                <c:pt idx="2998">
                  <c:v>5.1119833333333329</c:v>
                </c:pt>
                <c:pt idx="2999">
                  <c:v>5.1136833333333334</c:v>
                </c:pt>
                <c:pt idx="3000">
                  <c:v>5.1153833333333329</c:v>
                </c:pt>
                <c:pt idx="3001">
                  <c:v>5.1170833333333325</c:v>
                </c:pt>
                <c:pt idx="3002">
                  <c:v>5.1187833333333339</c:v>
                </c:pt>
                <c:pt idx="3003">
                  <c:v>5.1204833333333335</c:v>
                </c:pt>
                <c:pt idx="3004">
                  <c:v>5.122183333333334</c:v>
                </c:pt>
                <c:pt idx="3005">
                  <c:v>5.1238833333333336</c:v>
                </c:pt>
                <c:pt idx="3006">
                  <c:v>5.125583333333334</c:v>
                </c:pt>
                <c:pt idx="3007">
                  <c:v>5.1272833333333336</c:v>
                </c:pt>
                <c:pt idx="3008">
                  <c:v>5.1289833333333332</c:v>
                </c:pt>
                <c:pt idx="3009">
                  <c:v>5.1306833333333337</c:v>
                </c:pt>
                <c:pt idx="3010">
                  <c:v>5.1323833333333333</c:v>
                </c:pt>
                <c:pt idx="3011">
                  <c:v>5.1340833333333338</c:v>
                </c:pt>
                <c:pt idx="3012">
                  <c:v>5.1357833333333334</c:v>
                </c:pt>
                <c:pt idx="3013">
                  <c:v>5.1374833333333338</c:v>
                </c:pt>
                <c:pt idx="3014">
                  <c:v>5.1391833333333334</c:v>
                </c:pt>
                <c:pt idx="3015">
                  <c:v>5.140883333333333</c:v>
                </c:pt>
                <c:pt idx="3016">
                  <c:v>5.1425833333333335</c:v>
                </c:pt>
                <c:pt idx="3017">
                  <c:v>5.1442833333333331</c:v>
                </c:pt>
                <c:pt idx="3018">
                  <c:v>5.1459833333333336</c:v>
                </c:pt>
                <c:pt idx="3019">
                  <c:v>5.1476833333333332</c:v>
                </c:pt>
                <c:pt idx="3020">
                  <c:v>5.1493833333333336</c:v>
                </c:pt>
                <c:pt idx="3021">
                  <c:v>5.1510833333333332</c:v>
                </c:pt>
                <c:pt idx="3022">
                  <c:v>5.1527833333333328</c:v>
                </c:pt>
                <c:pt idx="3023">
                  <c:v>5.1544833333333333</c:v>
                </c:pt>
                <c:pt idx="3024">
                  <c:v>5.1561833333333329</c:v>
                </c:pt>
                <c:pt idx="3025">
                  <c:v>5.1578833333333334</c:v>
                </c:pt>
                <c:pt idx="3026">
                  <c:v>5.159583333333333</c:v>
                </c:pt>
                <c:pt idx="3027">
                  <c:v>5.1612833333333334</c:v>
                </c:pt>
                <c:pt idx="3028">
                  <c:v>5.162983333333333</c:v>
                </c:pt>
                <c:pt idx="3029">
                  <c:v>5.1646833333333326</c:v>
                </c:pt>
                <c:pt idx="3030">
                  <c:v>5.1663833333333331</c:v>
                </c:pt>
                <c:pt idx="3031">
                  <c:v>5.1680833333333327</c:v>
                </c:pt>
                <c:pt idx="3032">
                  <c:v>5.1697833333333332</c:v>
                </c:pt>
                <c:pt idx="3033">
                  <c:v>5.1714833333333328</c:v>
                </c:pt>
                <c:pt idx="3034">
                  <c:v>5.1731833333333332</c:v>
                </c:pt>
                <c:pt idx="3035">
                  <c:v>5.1748833333333328</c:v>
                </c:pt>
                <c:pt idx="3036">
                  <c:v>5.1765833333333342</c:v>
                </c:pt>
                <c:pt idx="3037">
                  <c:v>5.1782833333333338</c:v>
                </c:pt>
                <c:pt idx="3038">
                  <c:v>5.1799833333333334</c:v>
                </c:pt>
                <c:pt idx="3039">
                  <c:v>5.1816833333333339</c:v>
                </c:pt>
                <c:pt idx="3040">
                  <c:v>5.1833833333333335</c:v>
                </c:pt>
                <c:pt idx="3041">
                  <c:v>5.1850833333333339</c:v>
                </c:pt>
                <c:pt idx="3042">
                  <c:v>5.1867833333333335</c:v>
                </c:pt>
                <c:pt idx="3043">
                  <c:v>5.188483333333334</c:v>
                </c:pt>
                <c:pt idx="3044">
                  <c:v>5.1901833333333336</c:v>
                </c:pt>
                <c:pt idx="3045">
                  <c:v>5.1918833333333332</c:v>
                </c:pt>
                <c:pt idx="3046">
                  <c:v>5.1935833333333337</c:v>
                </c:pt>
                <c:pt idx="3047">
                  <c:v>5.1952833333333333</c:v>
                </c:pt>
                <c:pt idx="3048">
                  <c:v>5.1969833333333337</c:v>
                </c:pt>
                <c:pt idx="3049">
                  <c:v>5.1986833333333333</c:v>
                </c:pt>
                <c:pt idx="3050">
                  <c:v>5.2003833333333338</c:v>
                </c:pt>
                <c:pt idx="3051">
                  <c:v>5.2020833333333334</c:v>
                </c:pt>
                <c:pt idx="3052">
                  <c:v>5.203783333333333</c:v>
                </c:pt>
                <c:pt idx="3053">
                  <c:v>5.2054833333333335</c:v>
                </c:pt>
                <c:pt idx="3054">
                  <c:v>5.2071833333333331</c:v>
                </c:pt>
                <c:pt idx="3055">
                  <c:v>5.2088833333333335</c:v>
                </c:pt>
                <c:pt idx="3056">
                  <c:v>5.2105833333333331</c:v>
                </c:pt>
                <c:pt idx="3057">
                  <c:v>5.2122833333333336</c:v>
                </c:pt>
                <c:pt idx="3058">
                  <c:v>5.2139833333333332</c:v>
                </c:pt>
                <c:pt idx="3059">
                  <c:v>5.2156833333333328</c:v>
                </c:pt>
                <c:pt idx="3060">
                  <c:v>5.2173833333333333</c:v>
                </c:pt>
                <c:pt idx="3061">
                  <c:v>5.2190833333333329</c:v>
                </c:pt>
                <c:pt idx="3062">
                  <c:v>5.2207833333333333</c:v>
                </c:pt>
                <c:pt idx="3063">
                  <c:v>5.2224833333333329</c:v>
                </c:pt>
                <c:pt idx="3064">
                  <c:v>5.2241833333333334</c:v>
                </c:pt>
                <c:pt idx="3065">
                  <c:v>5.225883333333333</c:v>
                </c:pt>
                <c:pt idx="3066">
                  <c:v>5.2275833333333326</c:v>
                </c:pt>
                <c:pt idx="3067">
                  <c:v>5.2292833333333331</c:v>
                </c:pt>
                <c:pt idx="3068">
                  <c:v>5.2309833333333327</c:v>
                </c:pt>
                <c:pt idx="3069">
                  <c:v>5.2326833333333331</c:v>
                </c:pt>
                <c:pt idx="3070">
                  <c:v>5.2343833333333327</c:v>
                </c:pt>
                <c:pt idx="3071">
                  <c:v>5.2360833333333341</c:v>
                </c:pt>
                <c:pt idx="3072">
                  <c:v>5.2377833333333337</c:v>
                </c:pt>
                <c:pt idx="3073">
                  <c:v>5.2394833333333342</c:v>
                </c:pt>
                <c:pt idx="3074">
                  <c:v>5.2411833333333337</c:v>
                </c:pt>
                <c:pt idx="3075">
                  <c:v>5.2428833333333333</c:v>
                </c:pt>
                <c:pt idx="3076">
                  <c:v>5.2445833333333338</c:v>
                </c:pt>
                <c:pt idx="3077">
                  <c:v>5.2462833333333334</c:v>
                </c:pt>
                <c:pt idx="3078">
                  <c:v>5.2479833333333339</c:v>
                </c:pt>
                <c:pt idx="3079">
                  <c:v>5.2496833333333335</c:v>
                </c:pt>
                <c:pt idx="3080">
                  <c:v>5.251383333333334</c:v>
                </c:pt>
                <c:pt idx="3081">
                  <c:v>5.2530833333333335</c:v>
                </c:pt>
                <c:pt idx="3082">
                  <c:v>5.2547833333333331</c:v>
                </c:pt>
                <c:pt idx="3083">
                  <c:v>5.2564833333333336</c:v>
                </c:pt>
                <c:pt idx="3084">
                  <c:v>5.2581833333333332</c:v>
                </c:pt>
                <c:pt idx="3085">
                  <c:v>5.2598833333333337</c:v>
                </c:pt>
                <c:pt idx="3086">
                  <c:v>5.2615833333333333</c:v>
                </c:pt>
                <c:pt idx="3087">
                  <c:v>5.2632833333333338</c:v>
                </c:pt>
                <c:pt idx="3088">
                  <c:v>5.2649833333333333</c:v>
                </c:pt>
                <c:pt idx="3089">
                  <c:v>5.2666833333333329</c:v>
                </c:pt>
                <c:pt idx="3090">
                  <c:v>5.2683833333333334</c:v>
                </c:pt>
                <c:pt idx="3091">
                  <c:v>5.270083333333333</c:v>
                </c:pt>
                <c:pt idx="3092">
                  <c:v>5.2717833333333335</c:v>
                </c:pt>
                <c:pt idx="3093">
                  <c:v>5.2734833333333331</c:v>
                </c:pt>
                <c:pt idx="3094">
                  <c:v>5.2751833333333336</c:v>
                </c:pt>
                <c:pt idx="3095">
                  <c:v>5.2768833333333331</c:v>
                </c:pt>
                <c:pt idx="3096">
                  <c:v>5.2785833333333327</c:v>
                </c:pt>
                <c:pt idx="3097">
                  <c:v>5.2802833333333332</c:v>
                </c:pt>
                <c:pt idx="3098">
                  <c:v>5.2819833333333328</c:v>
                </c:pt>
                <c:pt idx="3099">
                  <c:v>5.2836833333333333</c:v>
                </c:pt>
                <c:pt idx="3100">
                  <c:v>5.2853833333333329</c:v>
                </c:pt>
                <c:pt idx="3101">
                  <c:v>5.2870833333333334</c:v>
                </c:pt>
                <c:pt idx="3102">
                  <c:v>5.2887833333333329</c:v>
                </c:pt>
                <c:pt idx="3103">
                  <c:v>5.2904833333333325</c:v>
                </c:pt>
                <c:pt idx="3104">
                  <c:v>5.292183333333333</c:v>
                </c:pt>
                <c:pt idx="3105">
                  <c:v>5.2938833333333326</c:v>
                </c:pt>
                <c:pt idx="3106">
                  <c:v>5.295583333333334</c:v>
                </c:pt>
                <c:pt idx="3107">
                  <c:v>5.2972833333333336</c:v>
                </c:pt>
                <c:pt idx="3108">
                  <c:v>5.298983333333334</c:v>
                </c:pt>
                <c:pt idx="3109">
                  <c:v>5.3006833333333336</c:v>
                </c:pt>
                <c:pt idx="3110">
                  <c:v>5.3023833333333332</c:v>
                </c:pt>
                <c:pt idx="3111">
                  <c:v>5.3040833333333337</c:v>
                </c:pt>
                <c:pt idx="3112">
                  <c:v>5.3057833333333333</c:v>
                </c:pt>
                <c:pt idx="3113">
                  <c:v>5.3074833333333338</c:v>
                </c:pt>
                <c:pt idx="3114">
                  <c:v>5.3091833333333334</c:v>
                </c:pt>
                <c:pt idx="3115">
                  <c:v>5.3108833333333338</c:v>
                </c:pt>
                <c:pt idx="3116">
                  <c:v>5.3125833333333334</c:v>
                </c:pt>
                <c:pt idx="3117">
                  <c:v>5.3142833333333339</c:v>
                </c:pt>
                <c:pt idx="3118">
                  <c:v>5.3159833333333335</c:v>
                </c:pt>
                <c:pt idx="3119">
                  <c:v>5.3176833333333331</c:v>
                </c:pt>
                <c:pt idx="3120">
                  <c:v>5.3193833333333336</c:v>
                </c:pt>
                <c:pt idx="3121">
                  <c:v>5.3210833333333332</c:v>
                </c:pt>
                <c:pt idx="3122">
                  <c:v>5.3227833333333336</c:v>
                </c:pt>
                <c:pt idx="3123">
                  <c:v>5.3244833333333332</c:v>
                </c:pt>
                <c:pt idx="3124">
                  <c:v>5.3261833333333337</c:v>
                </c:pt>
                <c:pt idx="3125">
                  <c:v>5.3278833333333333</c:v>
                </c:pt>
                <c:pt idx="3126">
                  <c:v>5.3295833333333329</c:v>
                </c:pt>
                <c:pt idx="3127">
                  <c:v>5.3312833333333334</c:v>
                </c:pt>
                <c:pt idx="3128">
                  <c:v>5.332983333333333</c:v>
                </c:pt>
                <c:pt idx="3129">
                  <c:v>5.3346833333333334</c:v>
                </c:pt>
                <c:pt idx="3130">
                  <c:v>5.336383333333333</c:v>
                </c:pt>
                <c:pt idx="3131">
                  <c:v>5.3380833333333335</c:v>
                </c:pt>
                <c:pt idx="3132">
                  <c:v>5.3397833333333331</c:v>
                </c:pt>
                <c:pt idx="3133">
                  <c:v>5.3414833333333327</c:v>
                </c:pt>
                <c:pt idx="3134">
                  <c:v>5.3431833333333332</c:v>
                </c:pt>
                <c:pt idx="3135">
                  <c:v>5.3448833333333328</c:v>
                </c:pt>
                <c:pt idx="3136">
                  <c:v>5.3465833333333332</c:v>
                </c:pt>
                <c:pt idx="3137">
                  <c:v>5.3482833333333328</c:v>
                </c:pt>
                <c:pt idx="3138">
                  <c:v>5.3499833333333333</c:v>
                </c:pt>
                <c:pt idx="3139">
                  <c:v>5.3516833333333329</c:v>
                </c:pt>
                <c:pt idx="3140">
                  <c:v>5.3533833333333325</c:v>
                </c:pt>
                <c:pt idx="3141">
                  <c:v>5.3550833333333339</c:v>
                </c:pt>
                <c:pt idx="3142">
                  <c:v>5.3567833333333335</c:v>
                </c:pt>
                <c:pt idx="3143">
                  <c:v>5.3584833333333339</c:v>
                </c:pt>
                <c:pt idx="3144">
                  <c:v>5.3601833333333335</c:v>
                </c:pt>
                <c:pt idx="3145">
                  <c:v>5.361883333333334</c:v>
                </c:pt>
                <c:pt idx="3146">
                  <c:v>5.3635833333333336</c:v>
                </c:pt>
                <c:pt idx="3147">
                  <c:v>5.3652833333333332</c:v>
                </c:pt>
                <c:pt idx="3148">
                  <c:v>5.3669833333333337</c:v>
                </c:pt>
                <c:pt idx="3149">
                  <c:v>5.3686833333333333</c:v>
                </c:pt>
                <c:pt idx="3150">
                  <c:v>5.3703833333333337</c:v>
                </c:pt>
                <c:pt idx="3151">
                  <c:v>5.3720833333333333</c:v>
                </c:pt>
                <c:pt idx="3152">
                  <c:v>5.3737833333333338</c:v>
                </c:pt>
                <c:pt idx="3153">
                  <c:v>5.3754833333333334</c:v>
                </c:pt>
                <c:pt idx="3154">
                  <c:v>5.377183333333333</c:v>
                </c:pt>
                <c:pt idx="3155">
                  <c:v>5.3788833333333335</c:v>
                </c:pt>
                <c:pt idx="3156">
                  <c:v>5.3805833333333331</c:v>
                </c:pt>
                <c:pt idx="3157">
                  <c:v>5.3822833333333335</c:v>
                </c:pt>
                <c:pt idx="3158">
                  <c:v>5.3839833333333331</c:v>
                </c:pt>
                <c:pt idx="3159">
                  <c:v>5.3856833333333336</c:v>
                </c:pt>
                <c:pt idx="3160">
                  <c:v>5.3873833333333332</c:v>
                </c:pt>
                <c:pt idx="3161">
                  <c:v>5.3890833333333337</c:v>
                </c:pt>
                <c:pt idx="3162">
                  <c:v>5.3907833333333333</c:v>
                </c:pt>
                <c:pt idx="3163">
                  <c:v>5.3924833333333329</c:v>
                </c:pt>
                <c:pt idx="3164">
                  <c:v>5.3941833333333333</c:v>
                </c:pt>
                <c:pt idx="3165">
                  <c:v>5.3958833333333329</c:v>
                </c:pt>
                <c:pt idx="3166">
                  <c:v>5.3975833333333334</c:v>
                </c:pt>
                <c:pt idx="3167">
                  <c:v>5.399283333333333</c:v>
                </c:pt>
                <c:pt idx="3168">
                  <c:v>5.4009833333333335</c:v>
                </c:pt>
                <c:pt idx="3169">
                  <c:v>5.4026833333333331</c:v>
                </c:pt>
                <c:pt idx="3170">
                  <c:v>5.4043833333333327</c:v>
                </c:pt>
                <c:pt idx="3171">
                  <c:v>5.4060833333333331</c:v>
                </c:pt>
                <c:pt idx="3172">
                  <c:v>5.4077833333333327</c:v>
                </c:pt>
                <c:pt idx="3173">
                  <c:v>5.4094833333333332</c:v>
                </c:pt>
                <c:pt idx="3174">
                  <c:v>5.4111833333333328</c:v>
                </c:pt>
                <c:pt idx="3175">
                  <c:v>5.4128833333333342</c:v>
                </c:pt>
                <c:pt idx="3176">
                  <c:v>5.4145833333333337</c:v>
                </c:pt>
                <c:pt idx="3177">
                  <c:v>5.4162833333333333</c:v>
                </c:pt>
                <c:pt idx="3178">
                  <c:v>5.4179833333333338</c:v>
                </c:pt>
                <c:pt idx="3179">
                  <c:v>5.4196833333333334</c:v>
                </c:pt>
                <c:pt idx="3180">
                  <c:v>5.4213833333333339</c:v>
                </c:pt>
                <c:pt idx="3181">
                  <c:v>5.4230833333333335</c:v>
                </c:pt>
                <c:pt idx="3182">
                  <c:v>5.424783333333334</c:v>
                </c:pt>
                <c:pt idx="3183">
                  <c:v>5.4264833333333335</c:v>
                </c:pt>
                <c:pt idx="3184">
                  <c:v>5.4281833333333331</c:v>
                </c:pt>
                <c:pt idx="3185">
                  <c:v>5.4298833333333336</c:v>
                </c:pt>
                <c:pt idx="3186">
                  <c:v>5.4315833333333332</c:v>
                </c:pt>
                <c:pt idx="3187">
                  <c:v>5.4332833333333337</c:v>
                </c:pt>
                <c:pt idx="3188">
                  <c:v>5.4349833333333333</c:v>
                </c:pt>
                <c:pt idx="3189">
                  <c:v>5.4366833333333338</c:v>
                </c:pt>
                <c:pt idx="3190">
                  <c:v>5.4383833333333333</c:v>
                </c:pt>
                <c:pt idx="3191">
                  <c:v>5.4400833333333329</c:v>
                </c:pt>
                <c:pt idx="3192">
                  <c:v>5.4417833333333334</c:v>
                </c:pt>
                <c:pt idx="3193">
                  <c:v>5.443483333333333</c:v>
                </c:pt>
                <c:pt idx="3194">
                  <c:v>5.4451833333333335</c:v>
                </c:pt>
                <c:pt idx="3195">
                  <c:v>5.4468833333333331</c:v>
                </c:pt>
                <c:pt idx="3196">
                  <c:v>5.4485833333333336</c:v>
                </c:pt>
                <c:pt idx="3197">
                  <c:v>5.4502833333333331</c:v>
                </c:pt>
                <c:pt idx="3198">
                  <c:v>5.4519833333333336</c:v>
                </c:pt>
                <c:pt idx="3199">
                  <c:v>5.4536833333333332</c:v>
                </c:pt>
                <c:pt idx="3200">
                  <c:v>5.4553833333333328</c:v>
                </c:pt>
                <c:pt idx="3201">
                  <c:v>5.4570833333333333</c:v>
                </c:pt>
                <c:pt idx="3202">
                  <c:v>5.4587833333333329</c:v>
                </c:pt>
                <c:pt idx="3203">
                  <c:v>5.4604833333333334</c:v>
                </c:pt>
                <c:pt idx="3204">
                  <c:v>5.4621833333333329</c:v>
                </c:pt>
                <c:pt idx="3205">
                  <c:v>5.4638833333333334</c:v>
                </c:pt>
                <c:pt idx="3206">
                  <c:v>5.465583333333333</c:v>
                </c:pt>
                <c:pt idx="3207">
                  <c:v>5.4672833333333326</c:v>
                </c:pt>
                <c:pt idx="3208">
                  <c:v>5.4689833333333331</c:v>
                </c:pt>
                <c:pt idx="3209">
                  <c:v>5.4706833333333327</c:v>
                </c:pt>
                <c:pt idx="3210">
                  <c:v>5.472383333333334</c:v>
                </c:pt>
                <c:pt idx="3211">
                  <c:v>5.4740833333333336</c:v>
                </c:pt>
                <c:pt idx="3212">
                  <c:v>5.4757833333333341</c:v>
                </c:pt>
                <c:pt idx="3213">
                  <c:v>5.4774833333333337</c:v>
                </c:pt>
                <c:pt idx="3214">
                  <c:v>5.4791833333333333</c:v>
                </c:pt>
                <c:pt idx="3215">
                  <c:v>5.4808833333333338</c:v>
                </c:pt>
                <c:pt idx="3216">
                  <c:v>5.4825833333333334</c:v>
                </c:pt>
                <c:pt idx="3217">
                  <c:v>5.4842833333333338</c:v>
                </c:pt>
                <c:pt idx="3218">
                  <c:v>5.4859833333333334</c:v>
                </c:pt>
                <c:pt idx="3219">
                  <c:v>5.4876833333333339</c:v>
                </c:pt>
                <c:pt idx="3220">
                  <c:v>5.4893833333333335</c:v>
                </c:pt>
                <c:pt idx="3221">
                  <c:v>5.4910833333333331</c:v>
                </c:pt>
                <c:pt idx="3222">
                  <c:v>5.4927833333333336</c:v>
                </c:pt>
                <c:pt idx="3223">
                  <c:v>5.4944833333333332</c:v>
                </c:pt>
                <c:pt idx="3224">
                  <c:v>5.4961833333333336</c:v>
                </c:pt>
                <c:pt idx="3225">
                  <c:v>5.4978833333333332</c:v>
                </c:pt>
                <c:pt idx="3226">
                  <c:v>5.4995833333333337</c:v>
                </c:pt>
                <c:pt idx="3227">
                  <c:v>5.5012833333333333</c:v>
                </c:pt>
                <c:pt idx="3228">
                  <c:v>5.5029833333333329</c:v>
                </c:pt>
                <c:pt idx="3229">
                  <c:v>5.5046833333333334</c:v>
                </c:pt>
                <c:pt idx="3230">
                  <c:v>5.506383333333333</c:v>
                </c:pt>
                <c:pt idx="3231">
                  <c:v>5.5080833333333334</c:v>
                </c:pt>
                <c:pt idx="3232">
                  <c:v>5.509783333333333</c:v>
                </c:pt>
                <c:pt idx="3233">
                  <c:v>5.5114833333333335</c:v>
                </c:pt>
                <c:pt idx="3234">
                  <c:v>5.5131833333333331</c:v>
                </c:pt>
                <c:pt idx="3235">
                  <c:v>5.5148833333333327</c:v>
                </c:pt>
                <c:pt idx="3236">
                  <c:v>5.5165833333333332</c:v>
                </c:pt>
                <c:pt idx="3237">
                  <c:v>5.5182833333333328</c:v>
                </c:pt>
                <c:pt idx="3238">
                  <c:v>5.5199833333333332</c:v>
                </c:pt>
                <c:pt idx="3239">
                  <c:v>5.5216833333333328</c:v>
                </c:pt>
                <c:pt idx="3240">
                  <c:v>5.5233833333333333</c:v>
                </c:pt>
                <c:pt idx="3241">
                  <c:v>5.5250833333333329</c:v>
                </c:pt>
                <c:pt idx="3242">
                  <c:v>5.5267833333333334</c:v>
                </c:pt>
                <c:pt idx="3243">
                  <c:v>5.528483333333333</c:v>
                </c:pt>
                <c:pt idx="3244">
                  <c:v>5.5301833333333326</c:v>
                </c:pt>
                <c:pt idx="3245">
                  <c:v>5.5318833333333339</c:v>
                </c:pt>
                <c:pt idx="3246">
                  <c:v>5.5335833333333335</c:v>
                </c:pt>
                <c:pt idx="3247">
                  <c:v>5.535283333333334</c:v>
                </c:pt>
                <c:pt idx="3248">
                  <c:v>5.5369833333333336</c:v>
                </c:pt>
                <c:pt idx="3249">
                  <c:v>5.5386833333333341</c:v>
                </c:pt>
                <c:pt idx="3250">
                  <c:v>5.5403833333333337</c:v>
                </c:pt>
                <c:pt idx="3251">
                  <c:v>5.5420833333333333</c:v>
                </c:pt>
                <c:pt idx="3252">
                  <c:v>5.5437833333333337</c:v>
                </c:pt>
                <c:pt idx="3253">
                  <c:v>5.5454833333333333</c:v>
                </c:pt>
                <c:pt idx="3254">
                  <c:v>5.5471833333333338</c:v>
                </c:pt>
                <c:pt idx="3255">
                  <c:v>5.5488833333333334</c:v>
                </c:pt>
                <c:pt idx="3256">
                  <c:v>5.5505833333333339</c:v>
                </c:pt>
                <c:pt idx="3257">
                  <c:v>5.5522833333333335</c:v>
                </c:pt>
                <c:pt idx="3258">
                  <c:v>5.5539833333333331</c:v>
                </c:pt>
                <c:pt idx="3259">
                  <c:v>5.5556833333333335</c:v>
                </c:pt>
                <c:pt idx="3260">
                  <c:v>5.5573833333333331</c:v>
                </c:pt>
                <c:pt idx="3261">
                  <c:v>5.5590833333333336</c:v>
                </c:pt>
                <c:pt idx="3262">
                  <c:v>5.5607833333333332</c:v>
                </c:pt>
                <c:pt idx="3263">
                  <c:v>5.5624833333333337</c:v>
                </c:pt>
                <c:pt idx="3264">
                  <c:v>5.5641833333333333</c:v>
                </c:pt>
                <c:pt idx="3265">
                  <c:v>5.5658833333333328</c:v>
                </c:pt>
                <c:pt idx="3266">
                  <c:v>5.5675833333333333</c:v>
                </c:pt>
                <c:pt idx="3267">
                  <c:v>5.5692833333333329</c:v>
                </c:pt>
                <c:pt idx="3268">
                  <c:v>5.5709833333333334</c:v>
                </c:pt>
                <c:pt idx="3269">
                  <c:v>5.572683333333333</c:v>
                </c:pt>
                <c:pt idx="3270">
                  <c:v>5.5743833333333335</c:v>
                </c:pt>
                <c:pt idx="3271">
                  <c:v>5.5760833333333331</c:v>
                </c:pt>
                <c:pt idx="3272">
                  <c:v>5.5777833333333326</c:v>
                </c:pt>
                <c:pt idx="3273">
                  <c:v>5.5794833333333331</c:v>
                </c:pt>
                <c:pt idx="3274">
                  <c:v>5.5811833333333327</c:v>
                </c:pt>
                <c:pt idx="3275">
                  <c:v>5.5828833333333332</c:v>
                </c:pt>
                <c:pt idx="3276">
                  <c:v>5.5845833333333328</c:v>
                </c:pt>
                <c:pt idx="3277">
                  <c:v>5.5862833333333333</c:v>
                </c:pt>
                <c:pt idx="3278">
                  <c:v>5.5879833333333329</c:v>
                </c:pt>
                <c:pt idx="3279">
                  <c:v>5.5896833333333324</c:v>
                </c:pt>
                <c:pt idx="3280">
                  <c:v>5.5913833333333338</c:v>
                </c:pt>
                <c:pt idx="3281">
                  <c:v>5.5930833333333334</c:v>
                </c:pt>
                <c:pt idx="3282">
                  <c:v>5.5947833333333339</c:v>
                </c:pt>
                <c:pt idx="3283">
                  <c:v>5.5964833333333335</c:v>
                </c:pt>
                <c:pt idx="3284">
                  <c:v>5.598183333333334</c:v>
                </c:pt>
                <c:pt idx="3285">
                  <c:v>5.5998833333333335</c:v>
                </c:pt>
                <c:pt idx="3286">
                  <c:v>5.601583333333334</c:v>
                </c:pt>
                <c:pt idx="3287">
                  <c:v>5.6032833333333336</c:v>
                </c:pt>
                <c:pt idx="3288">
                  <c:v>5.6049833333333332</c:v>
                </c:pt>
                <c:pt idx="3289">
                  <c:v>5.6066833333333337</c:v>
                </c:pt>
                <c:pt idx="3290">
                  <c:v>5.6083833333333333</c:v>
                </c:pt>
                <c:pt idx="3291">
                  <c:v>5.6100833333333338</c:v>
                </c:pt>
                <c:pt idx="3292">
                  <c:v>5.6117833333333333</c:v>
                </c:pt>
                <c:pt idx="3293">
                  <c:v>5.6134833333333338</c:v>
                </c:pt>
                <c:pt idx="3294">
                  <c:v>5.6151833333333334</c:v>
                </c:pt>
                <c:pt idx="3295">
                  <c:v>5.616883333333333</c:v>
                </c:pt>
                <c:pt idx="3296">
                  <c:v>5.6185833333333335</c:v>
                </c:pt>
                <c:pt idx="3297">
                  <c:v>5.6202833333333331</c:v>
                </c:pt>
                <c:pt idx="3298">
                  <c:v>5.6219833333333336</c:v>
                </c:pt>
                <c:pt idx="3299">
                  <c:v>5.6236833333333331</c:v>
                </c:pt>
                <c:pt idx="3300">
                  <c:v>5.6253833333333336</c:v>
                </c:pt>
                <c:pt idx="3301">
                  <c:v>5.6270833333333332</c:v>
                </c:pt>
                <c:pt idx="3302">
                  <c:v>5.6287833333333328</c:v>
                </c:pt>
                <c:pt idx="3303">
                  <c:v>5.6304833333333333</c:v>
                </c:pt>
                <c:pt idx="3304">
                  <c:v>5.6321833333333329</c:v>
                </c:pt>
                <c:pt idx="3305">
                  <c:v>5.6338833333333334</c:v>
                </c:pt>
                <c:pt idx="3306">
                  <c:v>5.6355833333333329</c:v>
                </c:pt>
                <c:pt idx="3307">
                  <c:v>5.6372833333333334</c:v>
                </c:pt>
                <c:pt idx="3308">
                  <c:v>5.638983333333333</c:v>
                </c:pt>
                <c:pt idx="3309">
                  <c:v>5.6406833333333326</c:v>
                </c:pt>
                <c:pt idx="3310">
                  <c:v>5.6423833333333331</c:v>
                </c:pt>
                <c:pt idx="3311">
                  <c:v>5.6440833333333327</c:v>
                </c:pt>
                <c:pt idx="3312">
                  <c:v>5.6457833333333332</c:v>
                </c:pt>
                <c:pt idx="3313">
                  <c:v>5.6474833333333327</c:v>
                </c:pt>
                <c:pt idx="3314">
                  <c:v>5.6491833333333341</c:v>
                </c:pt>
                <c:pt idx="3315">
                  <c:v>5.6508833333333337</c:v>
                </c:pt>
                <c:pt idx="3316">
                  <c:v>5.6525833333333333</c:v>
                </c:pt>
                <c:pt idx="3317">
                  <c:v>5.6542833333333338</c:v>
                </c:pt>
                <c:pt idx="3318">
                  <c:v>5.6559833333333334</c:v>
                </c:pt>
                <c:pt idx="3319">
                  <c:v>5.6576833333333338</c:v>
                </c:pt>
                <c:pt idx="3320">
                  <c:v>5.6593833333333334</c:v>
                </c:pt>
                <c:pt idx="3321">
                  <c:v>5.6610833333333339</c:v>
                </c:pt>
                <c:pt idx="3322">
                  <c:v>5.6627833333333335</c:v>
                </c:pt>
                <c:pt idx="3323">
                  <c:v>5.664483333333334</c:v>
                </c:pt>
                <c:pt idx="3324">
                  <c:v>5.6661833333333336</c:v>
                </c:pt>
                <c:pt idx="3325">
                  <c:v>5.6678833333333332</c:v>
                </c:pt>
                <c:pt idx="3326">
                  <c:v>5.6695833333333336</c:v>
                </c:pt>
                <c:pt idx="3327">
                  <c:v>5.6712833333333332</c:v>
                </c:pt>
                <c:pt idx="3328">
                  <c:v>5.6729833333333337</c:v>
                </c:pt>
                <c:pt idx="3329">
                  <c:v>5.6746833333333333</c:v>
                </c:pt>
                <c:pt idx="3330">
                  <c:v>5.6763833333333338</c:v>
                </c:pt>
                <c:pt idx="3331">
                  <c:v>5.6780833333333334</c:v>
                </c:pt>
                <c:pt idx="3332">
                  <c:v>5.679783333333333</c:v>
                </c:pt>
                <c:pt idx="3333">
                  <c:v>5.6814833333333334</c:v>
                </c:pt>
                <c:pt idx="3334">
                  <c:v>5.683183333333333</c:v>
                </c:pt>
                <c:pt idx="3335">
                  <c:v>5.6848833333333335</c:v>
                </c:pt>
                <c:pt idx="3336">
                  <c:v>5.6865833333333331</c:v>
                </c:pt>
                <c:pt idx="3337">
                  <c:v>5.6882833333333336</c:v>
                </c:pt>
                <c:pt idx="3338">
                  <c:v>5.6899833333333332</c:v>
                </c:pt>
                <c:pt idx="3339">
                  <c:v>5.6916833333333328</c:v>
                </c:pt>
                <c:pt idx="3340">
                  <c:v>5.6933833333333332</c:v>
                </c:pt>
                <c:pt idx="3341">
                  <c:v>5.6950833333333328</c:v>
                </c:pt>
                <c:pt idx="3342">
                  <c:v>5.6967833333333333</c:v>
                </c:pt>
                <c:pt idx="3343">
                  <c:v>5.6984833333333329</c:v>
                </c:pt>
                <c:pt idx="3344">
                  <c:v>5.7001833333333334</c:v>
                </c:pt>
                <c:pt idx="3345">
                  <c:v>5.701883333333333</c:v>
                </c:pt>
                <c:pt idx="3346">
                  <c:v>5.7035833333333326</c:v>
                </c:pt>
                <c:pt idx="3347">
                  <c:v>5.705283333333333</c:v>
                </c:pt>
                <c:pt idx="3348">
                  <c:v>5.7069833333333326</c:v>
                </c:pt>
                <c:pt idx="3349">
                  <c:v>5.708683333333334</c:v>
                </c:pt>
                <c:pt idx="3350">
                  <c:v>5.7103833333333336</c:v>
                </c:pt>
                <c:pt idx="3351">
                  <c:v>5.7120833333333341</c:v>
                </c:pt>
                <c:pt idx="3352">
                  <c:v>5.7137833333333337</c:v>
                </c:pt>
                <c:pt idx="3353">
                  <c:v>5.7154833333333332</c:v>
                </c:pt>
                <c:pt idx="3354">
                  <c:v>5.7171833333333337</c:v>
                </c:pt>
                <c:pt idx="3355">
                  <c:v>5.7188833333333333</c:v>
                </c:pt>
                <c:pt idx="3356">
                  <c:v>5.7205833333333338</c:v>
                </c:pt>
                <c:pt idx="3357">
                  <c:v>5.7222833333333334</c:v>
                </c:pt>
                <c:pt idx="3358">
                  <c:v>5.7239833333333339</c:v>
                </c:pt>
                <c:pt idx="3359">
                  <c:v>5.7256833333333335</c:v>
                </c:pt>
                <c:pt idx="3360">
                  <c:v>5.727383333333333</c:v>
                </c:pt>
                <c:pt idx="3361">
                  <c:v>5.7290833333333335</c:v>
                </c:pt>
                <c:pt idx="3362">
                  <c:v>5.7307833333333331</c:v>
                </c:pt>
                <c:pt idx="3363">
                  <c:v>5.7324833333333336</c:v>
                </c:pt>
                <c:pt idx="3364">
                  <c:v>5.7341833333333332</c:v>
                </c:pt>
                <c:pt idx="3365">
                  <c:v>5.7358833333333337</c:v>
                </c:pt>
                <c:pt idx="3366">
                  <c:v>5.7375833333333333</c:v>
                </c:pt>
                <c:pt idx="3367">
                  <c:v>5.7392833333333337</c:v>
                </c:pt>
                <c:pt idx="3368">
                  <c:v>5.7409833333333333</c:v>
                </c:pt>
                <c:pt idx="3369">
                  <c:v>5.7426833333333329</c:v>
                </c:pt>
                <c:pt idx="3370">
                  <c:v>5.7443833333333334</c:v>
                </c:pt>
                <c:pt idx="3371">
                  <c:v>5.746083333333333</c:v>
                </c:pt>
                <c:pt idx="3372">
                  <c:v>5.7477833333333335</c:v>
                </c:pt>
                <c:pt idx="3373">
                  <c:v>5.7494833333333331</c:v>
                </c:pt>
                <c:pt idx="3374">
                  <c:v>5.7511833333333335</c:v>
                </c:pt>
                <c:pt idx="3375">
                  <c:v>5.7528833333333331</c:v>
                </c:pt>
                <c:pt idx="3376">
                  <c:v>5.7545833333333327</c:v>
                </c:pt>
                <c:pt idx="3377">
                  <c:v>5.7562833333333332</c:v>
                </c:pt>
                <c:pt idx="3378">
                  <c:v>5.7579833333333328</c:v>
                </c:pt>
                <c:pt idx="3379">
                  <c:v>5.7596833333333333</c:v>
                </c:pt>
                <c:pt idx="3380">
                  <c:v>5.7613833333333329</c:v>
                </c:pt>
                <c:pt idx="3381">
                  <c:v>5.7630833333333333</c:v>
                </c:pt>
                <c:pt idx="3382">
                  <c:v>5.7647833333333329</c:v>
                </c:pt>
                <c:pt idx="3383">
                  <c:v>5.7664833333333325</c:v>
                </c:pt>
                <c:pt idx="3384">
                  <c:v>5.7681833333333339</c:v>
                </c:pt>
                <c:pt idx="3385">
                  <c:v>5.7698833333333335</c:v>
                </c:pt>
                <c:pt idx="3386">
                  <c:v>5.771583333333334</c:v>
                </c:pt>
                <c:pt idx="3387">
                  <c:v>5.7732833333333335</c:v>
                </c:pt>
                <c:pt idx="3388">
                  <c:v>5.774983333333334</c:v>
                </c:pt>
                <c:pt idx="3389">
                  <c:v>5.7766833333333336</c:v>
                </c:pt>
                <c:pt idx="3390">
                  <c:v>5.7783833333333332</c:v>
                </c:pt>
                <c:pt idx="3391">
                  <c:v>5.7800833333333337</c:v>
                </c:pt>
                <c:pt idx="3392">
                  <c:v>5.7817833333333333</c:v>
                </c:pt>
                <c:pt idx="3393">
                  <c:v>5.7834833333333338</c:v>
                </c:pt>
                <c:pt idx="3394">
                  <c:v>5.7851833333333333</c:v>
                </c:pt>
                <c:pt idx="3395">
                  <c:v>5.7868833333333338</c:v>
                </c:pt>
                <c:pt idx="3396">
                  <c:v>5.7885833333333334</c:v>
                </c:pt>
                <c:pt idx="3397">
                  <c:v>5.790283333333333</c:v>
                </c:pt>
                <c:pt idx="3398">
                  <c:v>5.7919833333333335</c:v>
                </c:pt>
                <c:pt idx="3399">
                  <c:v>5.7936833333333331</c:v>
                </c:pt>
                <c:pt idx="3400">
                  <c:v>5.7953833333333336</c:v>
                </c:pt>
                <c:pt idx="3401">
                  <c:v>5.7970833333333331</c:v>
                </c:pt>
                <c:pt idx="3402">
                  <c:v>5.7987833333333336</c:v>
                </c:pt>
                <c:pt idx="3403">
                  <c:v>5.8004833333333332</c:v>
                </c:pt>
                <c:pt idx="3404">
                  <c:v>5.8021833333333328</c:v>
                </c:pt>
                <c:pt idx="3405">
                  <c:v>5.8038833333333333</c:v>
                </c:pt>
                <c:pt idx="3406">
                  <c:v>5.8055833333333329</c:v>
                </c:pt>
                <c:pt idx="3407">
                  <c:v>5.8072833333333334</c:v>
                </c:pt>
                <c:pt idx="3408">
                  <c:v>5.8089833333333329</c:v>
                </c:pt>
                <c:pt idx="3409">
                  <c:v>5.8106833333333334</c:v>
                </c:pt>
                <c:pt idx="3410">
                  <c:v>5.812383333333333</c:v>
                </c:pt>
                <c:pt idx="3411">
                  <c:v>5.8140833333333335</c:v>
                </c:pt>
                <c:pt idx="3412">
                  <c:v>5.8157833333333331</c:v>
                </c:pt>
                <c:pt idx="3413">
                  <c:v>5.8174833333333327</c:v>
                </c:pt>
                <c:pt idx="3414">
                  <c:v>5.8191833333333332</c:v>
                </c:pt>
                <c:pt idx="3415">
                  <c:v>5.8208833333333327</c:v>
                </c:pt>
                <c:pt idx="3416">
                  <c:v>5.8225833333333332</c:v>
                </c:pt>
                <c:pt idx="3417">
                  <c:v>5.8242833333333328</c:v>
                </c:pt>
                <c:pt idx="3418">
                  <c:v>5.8259833333333342</c:v>
                </c:pt>
                <c:pt idx="3419">
                  <c:v>5.8276833333333338</c:v>
                </c:pt>
                <c:pt idx="3420">
                  <c:v>5.8293833333333334</c:v>
                </c:pt>
                <c:pt idx="3421">
                  <c:v>5.8310833333333338</c:v>
                </c:pt>
                <c:pt idx="3422">
                  <c:v>5.8327833333333334</c:v>
                </c:pt>
                <c:pt idx="3423">
                  <c:v>5.8344833333333339</c:v>
                </c:pt>
                <c:pt idx="3424">
                  <c:v>5.8361833333333335</c:v>
                </c:pt>
                <c:pt idx="3425">
                  <c:v>5.837883333333334</c:v>
                </c:pt>
                <c:pt idx="3426">
                  <c:v>5.8395833333333336</c:v>
                </c:pt>
                <c:pt idx="3427">
                  <c:v>5.8412833333333332</c:v>
                </c:pt>
                <c:pt idx="3428">
                  <c:v>5.8429833333333336</c:v>
                </c:pt>
                <c:pt idx="3429">
                  <c:v>5.8446833333333332</c:v>
                </c:pt>
                <c:pt idx="3430">
                  <c:v>5.8463833333333337</c:v>
                </c:pt>
                <c:pt idx="3431">
                  <c:v>5.8480833333333333</c:v>
                </c:pt>
                <c:pt idx="3432">
                  <c:v>5.8497833333333338</c:v>
                </c:pt>
                <c:pt idx="3433">
                  <c:v>5.8514833333333334</c:v>
                </c:pt>
                <c:pt idx="3434">
                  <c:v>5.853183333333333</c:v>
                </c:pt>
                <c:pt idx="3435">
                  <c:v>5.8548833333333334</c:v>
                </c:pt>
                <c:pt idx="3436">
                  <c:v>5.856583333333333</c:v>
                </c:pt>
                <c:pt idx="3437">
                  <c:v>5.8582833333333335</c:v>
                </c:pt>
                <c:pt idx="3438">
                  <c:v>5.8599833333333331</c:v>
                </c:pt>
                <c:pt idx="3439">
                  <c:v>5.8616833333333336</c:v>
                </c:pt>
                <c:pt idx="3440">
                  <c:v>5.8633833333333332</c:v>
                </c:pt>
                <c:pt idx="3441">
                  <c:v>5.8650833333333328</c:v>
                </c:pt>
                <c:pt idx="3442">
                  <c:v>5.8667833333333332</c:v>
                </c:pt>
                <c:pt idx="3443">
                  <c:v>5.8684833333333328</c:v>
                </c:pt>
                <c:pt idx="3444">
                  <c:v>5.8701833333333333</c:v>
                </c:pt>
                <c:pt idx="3445">
                  <c:v>5.8718833333333329</c:v>
                </c:pt>
                <c:pt idx="3446">
                  <c:v>5.8735833333333334</c:v>
                </c:pt>
                <c:pt idx="3447">
                  <c:v>5.875283333333333</c:v>
                </c:pt>
                <c:pt idx="3448">
                  <c:v>5.8769833333333334</c:v>
                </c:pt>
                <c:pt idx="3449">
                  <c:v>5.878683333333333</c:v>
                </c:pt>
                <c:pt idx="3450">
                  <c:v>5.8803833333333326</c:v>
                </c:pt>
                <c:pt idx="3451">
                  <c:v>5.8820833333333331</c:v>
                </c:pt>
                <c:pt idx="3452">
                  <c:v>5.8837833333333327</c:v>
                </c:pt>
                <c:pt idx="3453">
                  <c:v>5.8854833333333341</c:v>
                </c:pt>
                <c:pt idx="3454">
                  <c:v>5.8871833333333337</c:v>
                </c:pt>
                <c:pt idx="3455">
                  <c:v>5.8888833333333341</c:v>
                </c:pt>
                <c:pt idx="3456">
                  <c:v>5.8905833333333337</c:v>
                </c:pt>
                <c:pt idx="3457">
                  <c:v>5.8922833333333333</c:v>
                </c:pt>
                <c:pt idx="3458">
                  <c:v>5.8939833333333338</c:v>
                </c:pt>
                <c:pt idx="3459">
                  <c:v>5.8956833333333334</c:v>
                </c:pt>
                <c:pt idx="3460">
                  <c:v>5.8973833333333339</c:v>
                </c:pt>
                <c:pt idx="3461">
                  <c:v>5.8990833333333335</c:v>
                </c:pt>
                <c:pt idx="3462">
                  <c:v>5.9007833333333339</c:v>
                </c:pt>
                <c:pt idx="3463">
                  <c:v>5.9024833333333335</c:v>
                </c:pt>
                <c:pt idx="3464">
                  <c:v>5.9041833333333331</c:v>
                </c:pt>
                <c:pt idx="3465">
                  <c:v>5.9058833333333336</c:v>
                </c:pt>
                <c:pt idx="3466">
                  <c:v>5.9075833333333332</c:v>
                </c:pt>
                <c:pt idx="3467">
                  <c:v>5.9092833333333337</c:v>
                </c:pt>
                <c:pt idx="3468">
                  <c:v>5.9109833333333333</c:v>
                </c:pt>
                <c:pt idx="3469">
                  <c:v>5.9126833333333337</c:v>
                </c:pt>
                <c:pt idx="3470">
                  <c:v>5.9143833333333333</c:v>
                </c:pt>
                <c:pt idx="3471">
                  <c:v>5.9160833333333329</c:v>
                </c:pt>
                <c:pt idx="3472">
                  <c:v>5.9177833333333334</c:v>
                </c:pt>
                <c:pt idx="3473">
                  <c:v>5.919483333333333</c:v>
                </c:pt>
                <c:pt idx="3474">
                  <c:v>5.9211833333333335</c:v>
                </c:pt>
                <c:pt idx="3475">
                  <c:v>5.9228833333333331</c:v>
                </c:pt>
                <c:pt idx="3476">
                  <c:v>5.9245833333333335</c:v>
                </c:pt>
                <c:pt idx="3477">
                  <c:v>5.9262833333333331</c:v>
                </c:pt>
                <c:pt idx="3478">
                  <c:v>5.9279833333333327</c:v>
                </c:pt>
                <c:pt idx="3479">
                  <c:v>5.9296833333333332</c:v>
                </c:pt>
                <c:pt idx="3480">
                  <c:v>5.9313833333333328</c:v>
                </c:pt>
                <c:pt idx="3481">
                  <c:v>5.9330833333333333</c:v>
                </c:pt>
                <c:pt idx="3482">
                  <c:v>5.9347833333333329</c:v>
                </c:pt>
                <c:pt idx="3483">
                  <c:v>5.9364833333333333</c:v>
                </c:pt>
                <c:pt idx="3484">
                  <c:v>5.9381833333333329</c:v>
                </c:pt>
                <c:pt idx="3485">
                  <c:v>5.9398833333333325</c:v>
                </c:pt>
                <c:pt idx="3486">
                  <c:v>5.941583333333333</c:v>
                </c:pt>
                <c:pt idx="3487">
                  <c:v>5.9432833333333326</c:v>
                </c:pt>
                <c:pt idx="3488">
                  <c:v>5.944983333333334</c:v>
                </c:pt>
                <c:pt idx="3489">
                  <c:v>5.9466833333333335</c:v>
                </c:pt>
                <c:pt idx="3490">
                  <c:v>5.948383333333334</c:v>
                </c:pt>
                <c:pt idx="3491">
                  <c:v>5.9500833333333336</c:v>
                </c:pt>
                <c:pt idx="3492">
                  <c:v>5.9517833333333341</c:v>
                </c:pt>
                <c:pt idx="3493">
                  <c:v>5.9534833333333337</c:v>
                </c:pt>
                <c:pt idx="3494">
                  <c:v>5.9551833333333333</c:v>
                </c:pt>
                <c:pt idx="3495">
                  <c:v>5.9568833333333338</c:v>
                </c:pt>
                <c:pt idx="3496">
                  <c:v>5.9585833333333333</c:v>
                </c:pt>
                <c:pt idx="3497">
                  <c:v>5.9602833333333338</c:v>
                </c:pt>
                <c:pt idx="3498">
                  <c:v>5.9619833333333334</c:v>
                </c:pt>
                <c:pt idx="3499">
                  <c:v>5.9636833333333339</c:v>
                </c:pt>
                <c:pt idx="3500">
                  <c:v>5.9653833333333335</c:v>
                </c:pt>
                <c:pt idx="3501">
                  <c:v>5.9670833333333331</c:v>
                </c:pt>
                <c:pt idx="3502">
                  <c:v>5.9687833333333336</c:v>
                </c:pt>
                <c:pt idx="3503">
                  <c:v>5.9704833333333331</c:v>
                </c:pt>
                <c:pt idx="3504">
                  <c:v>5.9721833333333336</c:v>
                </c:pt>
                <c:pt idx="3505">
                  <c:v>5.9738833333333332</c:v>
                </c:pt>
                <c:pt idx="3506">
                  <c:v>5.9755833333333337</c:v>
                </c:pt>
                <c:pt idx="3507">
                  <c:v>5.9772833333333333</c:v>
                </c:pt>
                <c:pt idx="3508">
                  <c:v>5.9789833333333329</c:v>
                </c:pt>
                <c:pt idx="3509">
                  <c:v>5.9806833333333334</c:v>
                </c:pt>
                <c:pt idx="3510">
                  <c:v>5.9823833333333329</c:v>
                </c:pt>
                <c:pt idx="3511">
                  <c:v>5.9840833333333334</c:v>
                </c:pt>
                <c:pt idx="3512">
                  <c:v>5.985783333333333</c:v>
                </c:pt>
                <c:pt idx="3513">
                  <c:v>5.9874833333333335</c:v>
                </c:pt>
                <c:pt idx="3514">
                  <c:v>5.9891833333333331</c:v>
                </c:pt>
                <c:pt idx="3515">
                  <c:v>5.9908833333333327</c:v>
                </c:pt>
                <c:pt idx="3516">
                  <c:v>5.9925833333333332</c:v>
                </c:pt>
                <c:pt idx="3517">
                  <c:v>5.9942833333333327</c:v>
                </c:pt>
                <c:pt idx="3518">
                  <c:v>5.9959833333333332</c:v>
                </c:pt>
                <c:pt idx="3519">
                  <c:v>5.9976833333333328</c:v>
                </c:pt>
                <c:pt idx="3520">
                  <c:v>5.9993833333333333</c:v>
                </c:pt>
                <c:pt idx="3521">
                  <c:v>6.0010833333333329</c:v>
                </c:pt>
                <c:pt idx="3522">
                  <c:v>6.0027833333333325</c:v>
                </c:pt>
                <c:pt idx="3523">
                  <c:v>6.0044833333333338</c:v>
                </c:pt>
                <c:pt idx="3524">
                  <c:v>6.0061833333333334</c:v>
                </c:pt>
                <c:pt idx="3525">
                  <c:v>6.0078833333333339</c:v>
                </c:pt>
                <c:pt idx="3526">
                  <c:v>6.0095833333333335</c:v>
                </c:pt>
                <c:pt idx="3527">
                  <c:v>6.011283333333334</c:v>
                </c:pt>
                <c:pt idx="3528">
                  <c:v>6.0129833333333336</c:v>
                </c:pt>
                <c:pt idx="3529">
                  <c:v>6.0146833333333332</c:v>
                </c:pt>
                <c:pt idx="3530">
                  <c:v>6.0163833333333336</c:v>
                </c:pt>
                <c:pt idx="3531">
                  <c:v>6.0180833333333332</c:v>
                </c:pt>
                <c:pt idx="3532">
                  <c:v>6.0197833333333337</c:v>
                </c:pt>
                <c:pt idx="3533">
                  <c:v>6.0214833333333333</c:v>
                </c:pt>
                <c:pt idx="3534">
                  <c:v>6.0231833333333338</c:v>
                </c:pt>
                <c:pt idx="3535">
                  <c:v>6.0248833333333334</c:v>
                </c:pt>
                <c:pt idx="3536">
                  <c:v>6.0265833333333338</c:v>
                </c:pt>
                <c:pt idx="3537">
                  <c:v>6.0282833333333334</c:v>
                </c:pt>
                <c:pt idx="3538">
                  <c:v>6.029983333333333</c:v>
                </c:pt>
                <c:pt idx="3539">
                  <c:v>6.0316833333333335</c:v>
                </c:pt>
                <c:pt idx="3540">
                  <c:v>6.0333833333333331</c:v>
                </c:pt>
                <c:pt idx="3541">
                  <c:v>6.0350833333333336</c:v>
                </c:pt>
                <c:pt idx="3542">
                  <c:v>6.0367833333333332</c:v>
                </c:pt>
                <c:pt idx="3543">
                  <c:v>6.0384833333333336</c:v>
                </c:pt>
                <c:pt idx="3544">
                  <c:v>6.0401833333333332</c:v>
                </c:pt>
                <c:pt idx="3545">
                  <c:v>6.0418833333333328</c:v>
                </c:pt>
                <c:pt idx="3546">
                  <c:v>6.0435833333333333</c:v>
                </c:pt>
                <c:pt idx="3547">
                  <c:v>6.0452833333333329</c:v>
                </c:pt>
                <c:pt idx="3548">
                  <c:v>6.0469833333333334</c:v>
                </c:pt>
                <c:pt idx="3549">
                  <c:v>6.048683333333333</c:v>
                </c:pt>
                <c:pt idx="3550">
                  <c:v>6.0503833333333334</c:v>
                </c:pt>
                <c:pt idx="3551">
                  <c:v>6.052083333333333</c:v>
                </c:pt>
                <c:pt idx="3552">
                  <c:v>6.0537833333333326</c:v>
                </c:pt>
                <c:pt idx="3553">
                  <c:v>6.0554833333333331</c:v>
                </c:pt>
                <c:pt idx="3554">
                  <c:v>6.0571833333333327</c:v>
                </c:pt>
                <c:pt idx="3555">
                  <c:v>6.0588833333333332</c:v>
                </c:pt>
                <c:pt idx="3556">
                  <c:v>6.0605833333333328</c:v>
                </c:pt>
                <c:pt idx="3557">
                  <c:v>6.0622833333333341</c:v>
                </c:pt>
                <c:pt idx="3558">
                  <c:v>6.0639833333333337</c:v>
                </c:pt>
                <c:pt idx="3559">
                  <c:v>6.0656833333333333</c:v>
                </c:pt>
                <c:pt idx="3560">
                  <c:v>6.0673833333333338</c:v>
                </c:pt>
                <c:pt idx="3561">
                  <c:v>6.0690833333333334</c:v>
                </c:pt>
                <c:pt idx="3562">
                  <c:v>6.0707833333333339</c:v>
                </c:pt>
                <c:pt idx="3563">
                  <c:v>6.0724833333333335</c:v>
                </c:pt>
                <c:pt idx="3564">
                  <c:v>6.0741833333333339</c:v>
                </c:pt>
                <c:pt idx="3565">
                  <c:v>6.0758833333333335</c:v>
                </c:pt>
                <c:pt idx="3566">
                  <c:v>6.0775833333333331</c:v>
                </c:pt>
                <c:pt idx="3567">
                  <c:v>6.0792833333333336</c:v>
                </c:pt>
                <c:pt idx="3568">
                  <c:v>6.0809833333333332</c:v>
                </c:pt>
                <c:pt idx="3569">
                  <c:v>6.0826833333333337</c:v>
                </c:pt>
                <c:pt idx="3570">
                  <c:v>6.0843833333333333</c:v>
                </c:pt>
                <c:pt idx="3571">
                  <c:v>6.0860833333333337</c:v>
                </c:pt>
                <c:pt idx="3572">
                  <c:v>6.0877833333333333</c:v>
                </c:pt>
                <c:pt idx="3573">
                  <c:v>6.0894833333333338</c:v>
                </c:pt>
                <c:pt idx="3574">
                  <c:v>6.0911833333333334</c:v>
                </c:pt>
                <c:pt idx="3575">
                  <c:v>6.092883333333333</c:v>
                </c:pt>
                <c:pt idx="3576">
                  <c:v>6.0945833333333335</c:v>
                </c:pt>
                <c:pt idx="3577">
                  <c:v>6.0962833333333331</c:v>
                </c:pt>
                <c:pt idx="3578">
                  <c:v>6.0979833333333335</c:v>
                </c:pt>
                <c:pt idx="3579">
                  <c:v>6.0996833333333331</c:v>
                </c:pt>
                <c:pt idx="3580">
                  <c:v>6.1013833333333336</c:v>
                </c:pt>
                <c:pt idx="3581">
                  <c:v>6.1030833333333332</c:v>
                </c:pt>
                <c:pt idx="3582">
                  <c:v>6.1047833333333328</c:v>
                </c:pt>
                <c:pt idx="3583">
                  <c:v>6.1064833333333333</c:v>
                </c:pt>
                <c:pt idx="3584">
                  <c:v>6.1081833333333329</c:v>
                </c:pt>
                <c:pt idx="3585">
                  <c:v>6.1098833333333333</c:v>
                </c:pt>
                <c:pt idx="3586">
                  <c:v>6.1115833333333329</c:v>
                </c:pt>
                <c:pt idx="3587">
                  <c:v>6.1132833333333334</c:v>
                </c:pt>
                <c:pt idx="3588">
                  <c:v>6.114983333333333</c:v>
                </c:pt>
                <c:pt idx="3589">
                  <c:v>6.1166833333333326</c:v>
                </c:pt>
                <c:pt idx="3590">
                  <c:v>6.1183833333333331</c:v>
                </c:pt>
                <c:pt idx="3591">
                  <c:v>6.1200833333333327</c:v>
                </c:pt>
                <c:pt idx="3592">
                  <c:v>6.121783333333334</c:v>
                </c:pt>
                <c:pt idx="3593">
                  <c:v>6.1234833333333336</c:v>
                </c:pt>
                <c:pt idx="3594">
                  <c:v>6.1251833333333341</c:v>
                </c:pt>
                <c:pt idx="3595">
                  <c:v>6.1268833333333337</c:v>
                </c:pt>
                <c:pt idx="3596">
                  <c:v>6.1285833333333333</c:v>
                </c:pt>
                <c:pt idx="3597">
                  <c:v>6.1302833333333338</c:v>
                </c:pt>
                <c:pt idx="3598">
                  <c:v>6.1319833333333333</c:v>
                </c:pt>
                <c:pt idx="3599">
                  <c:v>6.1336833333333338</c:v>
                </c:pt>
                <c:pt idx="3600">
                  <c:v>6.1353833333333334</c:v>
                </c:pt>
                <c:pt idx="3601">
                  <c:v>6.1370833333333339</c:v>
                </c:pt>
                <c:pt idx="3602">
                  <c:v>6.1387833333333335</c:v>
                </c:pt>
                <c:pt idx="3603">
                  <c:v>6.1404833333333331</c:v>
                </c:pt>
                <c:pt idx="3604">
                  <c:v>6.1421833333333336</c:v>
                </c:pt>
                <c:pt idx="3605">
                  <c:v>6.1438833333333331</c:v>
                </c:pt>
                <c:pt idx="3606">
                  <c:v>6.1455833333333336</c:v>
                </c:pt>
                <c:pt idx="3607">
                  <c:v>6.1472833333333332</c:v>
                </c:pt>
                <c:pt idx="3608">
                  <c:v>6.1489833333333337</c:v>
                </c:pt>
                <c:pt idx="3609">
                  <c:v>6.1506833333333333</c:v>
                </c:pt>
                <c:pt idx="3610">
                  <c:v>6.1523833333333329</c:v>
                </c:pt>
                <c:pt idx="3611">
                  <c:v>6.1540833333333333</c:v>
                </c:pt>
                <c:pt idx="3612">
                  <c:v>6.1557833333333329</c:v>
                </c:pt>
                <c:pt idx="3613">
                  <c:v>6.1574833333333334</c:v>
                </c:pt>
                <c:pt idx="3614">
                  <c:v>6.159183333333333</c:v>
                </c:pt>
                <c:pt idx="3615">
                  <c:v>6.1608833333333335</c:v>
                </c:pt>
                <c:pt idx="3616">
                  <c:v>6.1625833333333331</c:v>
                </c:pt>
                <c:pt idx="3617">
                  <c:v>6.1642833333333336</c:v>
                </c:pt>
                <c:pt idx="3618">
                  <c:v>6.1659833333333331</c:v>
                </c:pt>
                <c:pt idx="3619">
                  <c:v>6.1676833333333327</c:v>
                </c:pt>
                <c:pt idx="3620">
                  <c:v>6.1693833333333332</c:v>
                </c:pt>
                <c:pt idx="3621">
                  <c:v>6.1710833333333328</c:v>
                </c:pt>
                <c:pt idx="3622">
                  <c:v>6.1727833333333333</c:v>
                </c:pt>
                <c:pt idx="3623">
                  <c:v>6.1744833333333329</c:v>
                </c:pt>
                <c:pt idx="3624">
                  <c:v>6.1761833333333334</c:v>
                </c:pt>
                <c:pt idx="3625">
                  <c:v>6.1778833333333329</c:v>
                </c:pt>
                <c:pt idx="3626">
                  <c:v>6.1795833333333325</c:v>
                </c:pt>
                <c:pt idx="3627">
                  <c:v>6.1812833333333339</c:v>
                </c:pt>
                <c:pt idx="3628">
                  <c:v>6.1829833333333335</c:v>
                </c:pt>
                <c:pt idx="3629">
                  <c:v>6.184683333333334</c:v>
                </c:pt>
                <c:pt idx="3630">
                  <c:v>6.1863833333333336</c:v>
                </c:pt>
                <c:pt idx="3631">
                  <c:v>6.188083333333334</c:v>
                </c:pt>
                <c:pt idx="3632">
                  <c:v>6.1897833333333336</c:v>
                </c:pt>
                <c:pt idx="3633">
                  <c:v>6.1914833333333332</c:v>
                </c:pt>
                <c:pt idx="3634">
                  <c:v>6.1931833333333337</c:v>
                </c:pt>
                <c:pt idx="3635">
                  <c:v>6.1948833333333333</c:v>
                </c:pt>
                <c:pt idx="3636">
                  <c:v>6.1965833333333338</c:v>
                </c:pt>
                <c:pt idx="3637">
                  <c:v>6.1982833333333334</c:v>
                </c:pt>
                <c:pt idx="3638">
                  <c:v>6.1999833333333338</c:v>
                </c:pt>
                <c:pt idx="3639">
                  <c:v>6.2016833333333334</c:v>
                </c:pt>
                <c:pt idx="3640">
                  <c:v>6.203383333333333</c:v>
                </c:pt>
                <c:pt idx="3641">
                  <c:v>6.2050833333333335</c:v>
                </c:pt>
                <c:pt idx="3642">
                  <c:v>6.2067833333333331</c:v>
                </c:pt>
                <c:pt idx="3643">
                  <c:v>6.2084833333333336</c:v>
                </c:pt>
                <c:pt idx="3644">
                  <c:v>6.2101833333333332</c:v>
                </c:pt>
                <c:pt idx="3645">
                  <c:v>6.2118833333333336</c:v>
                </c:pt>
                <c:pt idx="3646">
                  <c:v>6.2135833333333332</c:v>
                </c:pt>
                <c:pt idx="3647">
                  <c:v>6.2152833333333328</c:v>
                </c:pt>
                <c:pt idx="3648">
                  <c:v>6.2169833333333333</c:v>
                </c:pt>
                <c:pt idx="3649">
                  <c:v>6.2186833333333329</c:v>
                </c:pt>
                <c:pt idx="3650">
                  <c:v>6.2203833333333334</c:v>
                </c:pt>
                <c:pt idx="3651">
                  <c:v>6.222083333333333</c:v>
                </c:pt>
                <c:pt idx="3652">
                  <c:v>6.2237833333333334</c:v>
                </c:pt>
                <c:pt idx="3653">
                  <c:v>6.225483333333333</c:v>
                </c:pt>
                <c:pt idx="3654">
                  <c:v>6.2271833333333326</c:v>
                </c:pt>
                <c:pt idx="3655">
                  <c:v>6.2288833333333331</c:v>
                </c:pt>
                <c:pt idx="3656">
                  <c:v>6.2305833333333327</c:v>
                </c:pt>
                <c:pt idx="3657">
                  <c:v>6.2322833333333332</c:v>
                </c:pt>
                <c:pt idx="3658">
                  <c:v>6.2339833333333328</c:v>
                </c:pt>
                <c:pt idx="3659">
                  <c:v>6.2356833333333332</c:v>
                </c:pt>
                <c:pt idx="3660">
                  <c:v>6.2373833333333328</c:v>
                </c:pt>
                <c:pt idx="3661">
                  <c:v>6.2390833333333342</c:v>
                </c:pt>
                <c:pt idx="3662">
                  <c:v>6.2407833333333338</c:v>
                </c:pt>
                <c:pt idx="3663">
                  <c:v>6.2424833333333334</c:v>
                </c:pt>
                <c:pt idx="3664">
                  <c:v>6.2441833333333339</c:v>
                </c:pt>
                <c:pt idx="3665">
                  <c:v>6.2458833333333335</c:v>
                </c:pt>
                <c:pt idx="3666">
                  <c:v>6.2475833333333339</c:v>
                </c:pt>
                <c:pt idx="3667">
                  <c:v>6.2492833333333335</c:v>
                </c:pt>
                <c:pt idx="3668">
                  <c:v>6.250983333333334</c:v>
                </c:pt>
                <c:pt idx="3669">
                  <c:v>6.2526833333333336</c:v>
                </c:pt>
                <c:pt idx="3670">
                  <c:v>6.2543833333333332</c:v>
                </c:pt>
                <c:pt idx="3671">
                  <c:v>6.2560833333333337</c:v>
                </c:pt>
                <c:pt idx="3672">
                  <c:v>6.2577833333333333</c:v>
                </c:pt>
                <c:pt idx="3673">
                  <c:v>6.2594833333333337</c:v>
                </c:pt>
                <c:pt idx="3674">
                  <c:v>6.2611833333333333</c:v>
                </c:pt>
                <c:pt idx="3675">
                  <c:v>6.2628833333333338</c:v>
                </c:pt>
                <c:pt idx="3676">
                  <c:v>6.2645833333333334</c:v>
                </c:pt>
                <c:pt idx="3677">
                  <c:v>6.266283333333333</c:v>
                </c:pt>
                <c:pt idx="3678">
                  <c:v>6.2679833333333335</c:v>
                </c:pt>
                <c:pt idx="3679">
                  <c:v>6.2696833333333331</c:v>
                </c:pt>
                <c:pt idx="3680">
                  <c:v>6.2713833333333335</c:v>
                </c:pt>
                <c:pt idx="3681">
                  <c:v>6.2730833333333331</c:v>
                </c:pt>
                <c:pt idx="3682">
                  <c:v>6.2747833333333336</c:v>
                </c:pt>
                <c:pt idx="3683">
                  <c:v>6.2764833333333332</c:v>
                </c:pt>
                <c:pt idx="3684">
                  <c:v>6.2781833333333328</c:v>
                </c:pt>
                <c:pt idx="3685">
                  <c:v>6.2798833333333333</c:v>
                </c:pt>
                <c:pt idx="3686">
                  <c:v>6.2815833333333329</c:v>
                </c:pt>
                <c:pt idx="3687">
                  <c:v>6.2832833333333333</c:v>
                </c:pt>
                <c:pt idx="3688">
                  <c:v>6.2849833333333329</c:v>
                </c:pt>
                <c:pt idx="3689">
                  <c:v>6.2866833333333334</c:v>
                </c:pt>
                <c:pt idx="3690">
                  <c:v>6.288383333333333</c:v>
                </c:pt>
                <c:pt idx="3691">
                  <c:v>6.2900833333333326</c:v>
                </c:pt>
                <c:pt idx="3692">
                  <c:v>6.2917833333333331</c:v>
                </c:pt>
                <c:pt idx="3693">
                  <c:v>6.2934833333333327</c:v>
                </c:pt>
                <c:pt idx="3694">
                  <c:v>6.2951833333333331</c:v>
                </c:pt>
                <c:pt idx="3695">
                  <c:v>6.2968833333333327</c:v>
                </c:pt>
                <c:pt idx="3696">
                  <c:v>6.2985833333333341</c:v>
                </c:pt>
                <c:pt idx="3697">
                  <c:v>6.3002833333333337</c:v>
                </c:pt>
                <c:pt idx="3698">
                  <c:v>6.3019833333333342</c:v>
                </c:pt>
                <c:pt idx="3699">
                  <c:v>6.3036833333333337</c:v>
                </c:pt>
                <c:pt idx="3700">
                  <c:v>6.3053833333333333</c:v>
                </c:pt>
                <c:pt idx="3701">
                  <c:v>6.3070833333333338</c:v>
                </c:pt>
                <c:pt idx="3702">
                  <c:v>6.3087833333333334</c:v>
                </c:pt>
                <c:pt idx="3703">
                  <c:v>6.3104833333333339</c:v>
                </c:pt>
                <c:pt idx="3704">
                  <c:v>6.3121833333333335</c:v>
                </c:pt>
                <c:pt idx="3705">
                  <c:v>6.313883333333334</c:v>
                </c:pt>
                <c:pt idx="3706">
                  <c:v>6.3155833333333335</c:v>
                </c:pt>
                <c:pt idx="3707">
                  <c:v>6.3172833333333331</c:v>
                </c:pt>
                <c:pt idx="3708">
                  <c:v>6.3189833333333336</c:v>
                </c:pt>
                <c:pt idx="3709">
                  <c:v>6.3206833333333332</c:v>
                </c:pt>
                <c:pt idx="3710">
                  <c:v>6.3223833333333337</c:v>
                </c:pt>
                <c:pt idx="3711">
                  <c:v>6.3240833333333333</c:v>
                </c:pt>
                <c:pt idx="3712">
                  <c:v>6.3257833333333338</c:v>
                </c:pt>
                <c:pt idx="3713">
                  <c:v>6.3274833333333333</c:v>
                </c:pt>
                <c:pt idx="3714">
                  <c:v>6.3291833333333329</c:v>
                </c:pt>
                <c:pt idx="3715">
                  <c:v>6.3308833333333334</c:v>
                </c:pt>
                <c:pt idx="3716">
                  <c:v>6.332583333333333</c:v>
                </c:pt>
                <c:pt idx="3717">
                  <c:v>6.3342833333333335</c:v>
                </c:pt>
                <c:pt idx="3718">
                  <c:v>6.3359833333333331</c:v>
                </c:pt>
                <c:pt idx="3719">
                  <c:v>6.3376833333333336</c:v>
                </c:pt>
                <c:pt idx="3720">
                  <c:v>6.3393833333333331</c:v>
                </c:pt>
                <c:pt idx="3721">
                  <c:v>6.3410833333333327</c:v>
                </c:pt>
                <c:pt idx="3722">
                  <c:v>6.3427833333333332</c:v>
                </c:pt>
                <c:pt idx="3723">
                  <c:v>6.3444833333333328</c:v>
                </c:pt>
                <c:pt idx="3724">
                  <c:v>6.3461833333333333</c:v>
                </c:pt>
                <c:pt idx="3725">
                  <c:v>6.3478833333333329</c:v>
                </c:pt>
                <c:pt idx="3726">
                  <c:v>6.3495833333333334</c:v>
                </c:pt>
                <c:pt idx="3727">
                  <c:v>6.3512833333333329</c:v>
                </c:pt>
                <c:pt idx="3728">
                  <c:v>6.3529833333333325</c:v>
                </c:pt>
                <c:pt idx="3729">
                  <c:v>6.354683333333333</c:v>
                </c:pt>
                <c:pt idx="3730">
                  <c:v>6.3563833333333326</c:v>
                </c:pt>
                <c:pt idx="3731">
                  <c:v>6.358083333333334</c:v>
                </c:pt>
                <c:pt idx="3732">
                  <c:v>6.3597833333333336</c:v>
                </c:pt>
                <c:pt idx="3733">
                  <c:v>6.361483333333334</c:v>
                </c:pt>
                <c:pt idx="3734">
                  <c:v>6.3631833333333336</c:v>
                </c:pt>
                <c:pt idx="3735">
                  <c:v>6.3648833333333332</c:v>
                </c:pt>
                <c:pt idx="3736">
                  <c:v>6.3665833333333337</c:v>
                </c:pt>
                <c:pt idx="3737">
                  <c:v>6.3682833333333333</c:v>
                </c:pt>
                <c:pt idx="3738">
                  <c:v>6.3699833333333338</c:v>
                </c:pt>
                <c:pt idx="3739">
                  <c:v>6.3716833333333334</c:v>
                </c:pt>
                <c:pt idx="3740">
                  <c:v>6.3733833333333338</c:v>
                </c:pt>
                <c:pt idx="3741">
                  <c:v>6.3750833333333334</c:v>
                </c:pt>
                <c:pt idx="3742">
                  <c:v>6.3767833333333339</c:v>
                </c:pt>
                <c:pt idx="3743">
                  <c:v>6.3784833333333335</c:v>
                </c:pt>
                <c:pt idx="3744">
                  <c:v>6.3801833333333331</c:v>
                </c:pt>
                <c:pt idx="3745">
                  <c:v>6.3818833333333336</c:v>
                </c:pt>
                <c:pt idx="3746">
                  <c:v>6.3835833333333332</c:v>
                </c:pt>
                <c:pt idx="3747">
                  <c:v>6.3852833333333336</c:v>
                </c:pt>
                <c:pt idx="3748">
                  <c:v>6.3869833333333332</c:v>
                </c:pt>
                <c:pt idx="3749">
                  <c:v>6.3886833333333337</c:v>
                </c:pt>
                <c:pt idx="3750">
                  <c:v>6.3903833333333333</c:v>
                </c:pt>
                <c:pt idx="3751">
                  <c:v>6.3920833333333329</c:v>
                </c:pt>
                <c:pt idx="3752">
                  <c:v>6.3937833333333334</c:v>
                </c:pt>
                <c:pt idx="3753">
                  <c:v>6.395483333333333</c:v>
                </c:pt>
                <c:pt idx="3754">
                  <c:v>6.3971833333333334</c:v>
                </c:pt>
                <c:pt idx="3755">
                  <c:v>6.398883333333333</c:v>
                </c:pt>
                <c:pt idx="3756">
                  <c:v>6.4005833333333335</c:v>
                </c:pt>
                <c:pt idx="3757">
                  <c:v>6.4022833333333331</c:v>
                </c:pt>
                <c:pt idx="3758">
                  <c:v>6.4039833333333327</c:v>
                </c:pt>
                <c:pt idx="3759">
                  <c:v>6.4056833333333332</c:v>
                </c:pt>
                <c:pt idx="3760">
                  <c:v>6.4073833333333328</c:v>
                </c:pt>
                <c:pt idx="3761">
                  <c:v>6.4090833333333332</c:v>
                </c:pt>
                <c:pt idx="3762">
                  <c:v>6.4107833333333328</c:v>
                </c:pt>
                <c:pt idx="3763">
                  <c:v>6.4124833333333333</c:v>
                </c:pt>
                <c:pt idx="3764">
                  <c:v>6.4141833333333329</c:v>
                </c:pt>
                <c:pt idx="3765">
                  <c:v>6.4158833333333325</c:v>
                </c:pt>
                <c:pt idx="3766">
                  <c:v>6.4175833333333339</c:v>
                </c:pt>
                <c:pt idx="3767">
                  <c:v>6.4192833333333335</c:v>
                </c:pt>
                <c:pt idx="3768">
                  <c:v>6.4209833333333339</c:v>
                </c:pt>
                <c:pt idx="3769">
                  <c:v>6.4226833333333335</c:v>
                </c:pt>
                <c:pt idx="3770">
                  <c:v>6.424383333333334</c:v>
                </c:pt>
                <c:pt idx="3771">
                  <c:v>6.4260833333333336</c:v>
                </c:pt>
                <c:pt idx="3772">
                  <c:v>6.4277833333333332</c:v>
                </c:pt>
                <c:pt idx="3773">
                  <c:v>6.4294833333333337</c:v>
                </c:pt>
                <c:pt idx="3774">
                  <c:v>6.4311833333333333</c:v>
                </c:pt>
                <c:pt idx="3775">
                  <c:v>6.4328833333333337</c:v>
                </c:pt>
                <c:pt idx="3776">
                  <c:v>6.4345833333333333</c:v>
                </c:pt>
                <c:pt idx="3777">
                  <c:v>6.4362833333333338</c:v>
                </c:pt>
                <c:pt idx="3778">
                  <c:v>6.4379833333333334</c:v>
                </c:pt>
                <c:pt idx="3779">
                  <c:v>6.439683333333333</c:v>
                </c:pt>
                <c:pt idx="3780">
                  <c:v>6.4413833333333335</c:v>
                </c:pt>
                <c:pt idx="3781">
                  <c:v>6.4430833333333331</c:v>
                </c:pt>
                <c:pt idx="3782">
                  <c:v>6.4447833333333335</c:v>
                </c:pt>
                <c:pt idx="3783">
                  <c:v>6.4464833333333331</c:v>
                </c:pt>
                <c:pt idx="3784">
                  <c:v>6.4481833333333336</c:v>
                </c:pt>
                <c:pt idx="3785">
                  <c:v>6.4498833333333332</c:v>
                </c:pt>
                <c:pt idx="3786">
                  <c:v>6.4515833333333337</c:v>
                </c:pt>
                <c:pt idx="3787">
                  <c:v>6.4532833333333333</c:v>
                </c:pt>
                <c:pt idx="3788">
                  <c:v>6.4549833333333329</c:v>
                </c:pt>
                <c:pt idx="3789">
                  <c:v>6.4566833333333333</c:v>
                </c:pt>
                <c:pt idx="3790">
                  <c:v>6.4583833333333329</c:v>
                </c:pt>
                <c:pt idx="3791">
                  <c:v>6.4600833333333334</c:v>
                </c:pt>
                <c:pt idx="3792">
                  <c:v>6.461783333333333</c:v>
                </c:pt>
                <c:pt idx="3793">
                  <c:v>6.4634833333333335</c:v>
                </c:pt>
                <c:pt idx="3794">
                  <c:v>6.4651833333333331</c:v>
                </c:pt>
                <c:pt idx="3795">
                  <c:v>6.4668833333333327</c:v>
                </c:pt>
                <c:pt idx="3796">
                  <c:v>6.4685833333333331</c:v>
                </c:pt>
                <c:pt idx="3797">
                  <c:v>6.4702833333333327</c:v>
                </c:pt>
                <c:pt idx="3798">
                  <c:v>6.4719833333333332</c:v>
                </c:pt>
                <c:pt idx="3799">
                  <c:v>6.4736833333333328</c:v>
                </c:pt>
                <c:pt idx="3800">
                  <c:v>6.4753833333333342</c:v>
                </c:pt>
                <c:pt idx="3801">
                  <c:v>6.4770833333333337</c:v>
                </c:pt>
                <c:pt idx="3802">
                  <c:v>6.4787833333333333</c:v>
                </c:pt>
                <c:pt idx="3803">
                  <c:v>6.4804833333333338</c:v>
                </c:pt>
                <c:pt idx="3804">
                  <c:v>6.4821833333333334</c:v>
                </c:pt>
                <c:pt idx="3805">
                  <c:v>6.4838833333333339</c:v>
                </c:pt>
                <c:pt idx="3806">
                  <c:v>6.4855833333333335</c:v>
                </c:pt>
                <c:pt idx="3807">
                  <c:v>6.487283333333334</c:v>
                </c:pt>
                <c:pt idx="3808">
                  <c:v>6.4889833333333335</c:v>
                </c:pt>
                <c:pt idx="3809">
                  <c:v>6.4906833333333331</c:v>
                </c:pt>
                <c:pt idx="3810">
                  <c:v>6.4923833333333336</c:v>
                </c:pt>
                <c:pt idx="3811">
                  <c:v>6.4940833333333332</c:v>
                </c:pt>
                <c:pt idx="3812">
                  <c:v>6.4957833333333337</c:v>
                </c:pt>
                <c:pt idx="3813">
                  <c:v>6.4974833333333333</c:v>
                </c:pt>
                <c:pt idx="3814">
                  <c:v>6.4991833333333338</c:v>
                </c:pt>
                <c:pt idx="3815">
                  <c:v>6.5008833333333333</c:v>
                </c:pt>
                <c:pt idx="3816">
                  <c:v>6.5025833333333329</c:v>
                </c:pt>
                <c:pt idx="3817">
                  <c:v>6.5042833333333334</c:v>
                </c:pt>
                <c:pt idx="3818">
                  <c:v>6.505983333333333</c:v>
                </c:pt>
                <c:pt idx="3819">
                  <c:v>6.5076833333333335</c:v>
                </c:pt>
                <c:pt idx="3820">
                  <c:v>6.5093833333333331</c:v>
                </c:pt>
                <c:pt idx="3821">
                  <c:v>6.5110833333333336</c:v>
                </c:pt>
                <c:pt idx="3822">
                  <c:v>6.5127833333333331</c:v>
                </c:pt>
                <c:pt idx="3823">
                  <c:v>6.5144833333333336</c:v>
                </c:pt>
                <c:pt idx="3824">
                  <c:v>6.5161833333333332</c:v>
                </c:pt>
                <c:pt idx="3825">
                  <c:v>6.5178833333333328</c:v>
                </c:pt>
                <c:pt idx="3826">
                  <c:v>6.5195833333333333</c:v>
                </c:pt>
                <c:pt idx="3827">
                  <c:v>6.5212833333333329</c:v>
                </c:pt>
                <c:pt idx="3828">
                  <c:v>6.5229833333333334</c:v>
                </c:pt>
                <c:pt idx="3829">
                  <c:v>6.5246833333333329</c:v>
                </c:pt>
                <c:pt idx="3830">
                  <c:v>6.5263833333333334</c:v>
                </c:pt>
                <c:pt idx="3831">
                  <c:v>6.528083333333333</c:v>
                </c:pt>
                <c:pt idx="3832">
                  <c:v>6.5297833333333326</c:v>
                </c:pt>
                <c:pt idx="3833">
                  <c:v>6.5314833333333331</c:v>
                </c:pt>
                <c:pt idx="3834">
                  <c:v>6.5331833333333327</c:v>
                </c:pt>
                <c:pt idx="3835">
                  <c:v>6.534883333333334</c:v>
                </c:pt>
                <c:pt idx="3836">
                  <c:v>6.5365833333333336</c:v>
                </c:pt>
                <c:pt idx="3837">
                  <c:v>6.5382833333333341</c:v>
                </c:pt>
                <c:pt idx="3838">
                  <c:v>6.5399833333333337</c:v>
                </c:pt>
                <c:pt idx="3839">
                  <c:v>6.5416833333333333</c:v>
                </c:pt>
                <c:pt idx="3840">
                  <c:v>6.5433833333333338</c:v>
                </c:pt>
                <c:pt idx="3841">
                  <c:v>6.5450833333333334</c:v>
                </c:pt>
                <c:pt idx="3842">
                  <c:v>6.5467833333333338</c:v>
                </c:pt>
                <c:pt idx="3843">
                  <c:v>6.5484833333333334</c:v>
                </c:pt>
                <c:pt idx="3844">
                  <c:v>6.5501833333333339</c:v>
                </c:pt>
                <c:pt idx="3845">
                  <c:v>6.5518833333333335</c:v>
                </c:pt>
                <c:pt idx="3846">
                  <c:v>6.5535833333333331</c:v>
                </c:pt>
                <c:pt idx="3847">
                  <c:v>6.5552833333333336</c:v>
                </c:pt>
                <c:pt idx="3848">
                  <c:v>6.5569833333333332</c:v>
                </c:pt>
                <c:pt idx="3849">
                  <c:v>6.5586833333333336</c:v>
                </c:pt>
                <c:pt idx="3850">
                  <c:v>6.5603833333333332</c:v>
                </c:pt>
                <c:pt idx="3851">
                  <c:v>6.5620833333333337</c:v>
                </c:pt>
                <c:pt idx="3852">
                  <c:v>6.5637833333333333</c:v>
                </c:pt>
                <c:pt idx="3853">
                  <c:v>6.5654833333333329</c:v>
                </c:pt>
                <c:pt idx="3854">
                  <c:v>6.5671833333333334</c:v>
                </c:pt>
                <c:pt idx="3855">
                  <c:v>6.568883333333333</c:v>
                </c:pt>
                <c:pt idx="3856">
                  <c:v>6.5705833333333334</c:v>
                </c:pt>
                <c:pt idx="3857">
                  <c:v>6.572283333333333</c:v>
                </c:pt>
                <c:pt idx="3858">
                  <c:v>6.5739833333333335</c:v>
                </c:pt>
                <c:pt idx="3859">
                  <c:v>6.5756833333333331</c:v>
                </c:pt>
                <c:pt idx="3860">
                  <c:v>6.5773833333333327</c:v>
                </c:pt>
                <c:pt idx="3861">
                  <c:v>6.5790833333333332</c:v>
                </c:pt>
                <c:pt idx="3862">
                  <c:v>6.5807833333333328</c:v>
                </c:pt>
                <c:pt idx="3863">
                  <c:v>6.5824833333333332</c:v>
                </c:pt>
                <c:pt idx="3864">
                  <c:v>6.5841833333333328</c:v>
                </c:pt>
                <c:pt idx="3865">
                  <c:v>6.5858833333333333</c:v>
                </c:pt>
                <c:pt idx="3866">
                  <c:v>6.5875833333333329</c:v>
                </c:pt>
                <c:pt idx="3867">
                  <c:v>6.5892833333333334</c:v>
                </c:pt>
                <c:pt idx="3868">
                  <c:v>6.590983333333333</c:v>
                </c:pt>
                <c:pt idx="3869">
                  <c:v>6.5926833333333326</c:v>
                </c:pt>
                <c:pt idx="3870">
                  <c:v>6.5943833333333339</c:v>
                </c:pt>
                <c:pt idx="3871">
                  <c:v>6.5960833333333335</c:v>
                </c:pt>
                <c:pt idx="3872">
                  <c:v>6.597783333333334</c:v>
                </c:pt>
                <c:pt idx="3873">
                  <c:v>6.5994833333333336</c:v>
                </c:pt>
                <c:pt idx="3874">
                  <c:v>6.6011833333333341</c:v>
                </c:pt>
                <c:pt idx="3875">
                  <c:v>6.6028833333333337</c:v>
                </c:pt>
                <c:pt idx="3876">
                  <c:v>6.6045833333333333</c:v>
                </c:pt>
                <c:pt idx="3877">
                  <c:v>6.6062833333333337</c:v>
                </c:pt>
                <c:pt idx="3878">
                  <c:v>6.6079833333333333</c:v>
                </c:pt>
                <c:pt idx="3879">
                  <c:v>6.6096833333333338</c:v>
                </c:pt>
                <c:pt idx="3880">
                  <c:v>6.6113833333333334</c:v>
                </c:pt>
                <c:pt idx="3881">
                  <c:v>6.6130833333333339</c:v>
                </c:pt>
                <c:pt idx="3882">
                  <c:v>6.6147833333333335</c:v>
                </c:pt>
                <c:pt idx="3883">
                  <c:v>6.6164833333333331</c:v>
                </c:pt>
                <c:pt idx="3884">
                  <c:v>6.6181833333333335</c:v>
                </c:pt>
                <c:pt idx="3885">
                  <c:v>6.6198833333333331</c:v>
                </c:pt>
                <c:pt idx="3886">
                  <c:v>6.6215833333333336</c:v>
                </c:pt>
                <c:pt idx="3887">
                  <c:v>6.6232833333333332</c:v>
                </c:pt>
                <c:pt idx="3888">
                  <c:v>6.6249833333333337</c:v>
                </c:pt>
                <c:pt idx="3889">
                  <c:v>6.6266833333333333</c:v>
                </c:pt>
                <c:pt idx="3890">
                  <c:v>6.6283833333333328</c:v>
                </c:pt>
                <c:pt idx="3891">
                  <c:v>6.6300833333333333</c:v>
                </c:pt>
                <c:pt idx="3892">
                  <c:v>6.6317833333333329</c:v>
                </c:pt>
                <c:pt idx="3893">
                  <c:v>6.6334833333333334</c:v>
                </c:pt>
                <c:pt idx="3894">
                  <c:v>6.635183333333333</c:v>
                </c:pt>
                <c:pt idx="3895">
                  <c:v>6.6368833333333335</c:v>
                </c:pt>
                <c:pt idx="3896">
                  <c:v>6.6385833333333331</c:v>
                </c:pt>
                <c:pt idx="3897">
                  <c:v>6.6402833333333326</c:v>
                </c:pt>
                <c:pt idx="3898">
                  <c:v>6.6419833333333331</c:v>
                </c:pt>
                <c:pt idx="3899">
                  <c:v>6.6436833333333327</c:v>
                </c:pt>
                <c:pt idx="3900">
                  <c:v>6.6453833333333332</c:v>
                </c:pt>
                <c:pt idx="3901">
                  <c:v>6.6470833333333328</c:v>
                </c:pt>
                <c:pt idx="3902">
                  <c:v>6.6487833333333333</c:v>
                </c:pt>
                <c:pt idx="3903">
                  <c:v>6.6504833333333329</c:v>
                </c:pt>
                <c:pt idx="3904">
                  <c:v>6.6521833333333324</c:v>
                </c:pt>
                <c:pt idx="3905">
                  <c:v>6.6538833333333338</c:v>
                </c:pt>
                <c:pt idx="3906">
                  <c:v>6.6555833333333334</c:v>
                </c:pt>
                <c:pt idx="3907">
                  <c:v>6.6572833333333339</c:v>
                </c:pt>
                <c:pt idx="3908">
                  <c:v>6.6589833333333335</c:v>
                </c:pt>
                <c:pt idx="3909">
                  <c:v>6.660683333333334</c:v>
                </c:pt>
                <c:pt idx="3910">
                  <c:v>6.6623833333333335</c:v>
                </c:pt>
                <c:pt idx="3911">
                  <c:v>6.664083333333334</c:v>
                </c:pt>
                <c:pt idx="3912">
                  <c:v>6.6657833333333336</c:v>
                </c:pt>
                <c:pt idx="3913">
                  <c:v>6.6674833333333332</c:v>
                </c:pt>
                <c:pt idx="3914">
                  <c:v>6.6691833333333337</c:v>
                </c:pt>
                <c:pt idx="3915">
                  <c:v>6.6708833333333333</c:v>
                </c:pt>
                <c:pt idx="3916">
                  <c:v>6.6725833333333338</c:v>
                </c:pt>
                <c:pt idx="3917">
                  <c:v>6.6742833333333333</c:v>
                </c:pt>
                <c:pt idx="3918">
                  <c:v>6.6759833333333338</c:v>
                </c:pt>
                <c:pt idx="3919">
                  <c:v>6.6776833333333334</c:v>
                </c:pt>
                <c:pt idx="3920">
                  <c:v>6.679383333333333</c:v>
                </c:pt>
                <c:pt idx="3921">
                  <c:v>6.6810833333333335</c:v>
                </c:pt>
                <c:pt idx="3922">
                  <c:v>6.6827833333333331</c:v>
                </c:pt>
                <c:pt idx="3923">
                  <c:v>6.6844833333333336</c:v>
                </c:pt>
                <c:pt idx="3924">
                  <c:v>6.6861833333333331</c:v>
                </c:pt>
                <c:pt idx="3925">
                  <c:v>6.6878833333333336</c:v>
                </c:pt>
                <c:pt idx="3926">
                  <c:v>6.6895833333333332</c:v>
                </c:pt>
                <c:pt idx="3927">
                  <c:v>6.6912833333333328</c:v>
                </c:pt>
                <c:pt idx="3928">
                  <c:v>6.6929833333333333</c:v>
                </c:pt>
                <c:pt idx="3929">
                  <c:v>6.6946833333333329</c:v>
                </c:pt>
                <c:pt idx="3930">
                  <c:v>6.6963833333333334</c:v>
                </c:pt>
                <c:pt idx="3931">
                  <c:v>6.6980833333333329</c:v>
                </c:pt>
                <c:pt idx="3932">
                  <c:v>6.6997833333333334</c:v>
                </c:pt>
                <c:pt idx="3933">
                  <c:v>6.701483333333333</c:v>
                </c:pt>
                <c:pt idx="3934">
                  <c:v>6.7031833333333326</c:v>
                </c:pt>
                <c:pt idx="3935">
                  <c:v>6.7048833333333331</c:v>
                </c:pt>
                <c:pt idx="3936">
                  <c:v>6.7065833333333327</c:v>
                </c:pt>
                <c:pt idx="3937">
                  <c:v>6.7082833333333332</c:v>
                </c:pt>
                <c:pt idx="3938">
                  <c:v>6.7099833333333327</c:v>
                </c:pt>
                <c:pt idx="3939">
                  <c:v>6.7116833333333341</c:v>
                </c:pt>
                <c:pt idx="3940">
                  <c:v>6.7133833333333337</c:v>
                </c:pt>
                <c:pt idx="3941">
                  <c:v>6.7150833333333333</c:v>
                </c:pt>
                <c:pt idx="3942">
                  <c:v>6.7167833333333338</c:v>
                </c:pt>
                <c:pt idx="3943">
                  <c:v>6.7184833333333334</c:v>
                </c:pt>
                <c:pt idx="3944">
                  <c:v>6.7201833333333338</c:v>
                </c:pt>
                <c:pt idx="3945">
                  <c:v>6.7218833333333334</c:v>
                </c:pt>
                <c:pt idx="3946">
                  <c:v>6.7235833333333339</c:v>
                </c:pt>
                <c:pt idx="3947">
                  <c:v>6.7252833333333335</c:v>
                </c:pt>
                <c:pt idx="3948">
                  <c:v>6.726983333333334</c:v>
                </c:pt>
                <c:pt idx="3949">
                  <c:v>6.7286833333333336</c:v>
                </c:pt>
                <c:pt idx="3950">
                  <c:v>6.7303833333333332</c:v>
                </c:pt>
                <c:pt idx="3951">
                  <c:v>6.7320833333333336</c:v>
                </c:pt>
                <c:pt idx="3952">
                  <c:v>6.7337833333333332</c:v>
                </c:pt>
                <c:pt idx="3953">
                  <c:v>6.7354833333333337</c:v>
                </c:pt>
                <c:pt idx="3954">
                  <c:v>6.7371833333333333</c:v>
                </c:pt>
                <c:pt idx="3955">
                  <c:v>6.7388833333333338</c:v>
                </c:pt>
                <c:pt idx="3956">
                  <c:v>6.7405833333333334</c:v>
                </c:pt>
                <c:pt idx="3957">
                  <c:v>6.742283333333333</c:v>
                </c:pt>
                <c:pt idx="3958">
                  <c:v>6.7439833333333334</c:v>
                </c:pt>
                <c:pt idx="3959">
                  <c:v>6.745683333333333</c:v>
                </c:pt>
                <c:pt idx="3960">
                  <c:v>6.7473833333333335</c:v>
                </c:pt>
                <c:pt idx="3961">
                  <c:v>6.7490833333333331</c:v>
                </c:pt>
                <c:pt idx="3962">
                  <c:v>6.7507833333333336</c:v>
                </c:pt>
                <c:pt idx="3963">
                  <c:v>6.7524833333333332</c:v>
                </c:pt>
                <c:pt idx="3964">
                  <c:v>6.7541833333333328</c:v>
                </c:pt>
                <c:pt idx="3965">
                  <c:v>6.7558833333333332</c:v>
                </c:pt>
                <c:pt idx="3966">
                  <c:v>6.7575833333333328</c:v>
                </c:pt>
                <c:pt idx="3967">
                  <c:v>6.7592833333333333</c:v>
                </c:pt>
                <c:pt idx="3968">
                  <c:v>6.7609833333333329</c:v>
                </c:pt>
                <c:pt idx="3969">
                  <c:v>6.7626833333333334</c:v>
                </c:pt>
                <c:pt idx="3970">
                  <c:v>6.764383333333333</c:v>
                </c:pt>
                <c:pt idx="3971">
                  <c:v>6.7660833333333326</c:v>
                </c:pt>
                <c:pt idx="3972">
                  <c:v>6.767783333333333</c:v>
                </c:pt>
                <c:pt idx="3973">
                  <c:v>6.7694833333333326</c:v>
                </c:pt>
                <c:pt idx="3974">
                  <c:v>6.771183333333334</c:v>
                </c:pt>
                <c:pt idx="3975">
                  <c:v>6.7728833333333336</c:v>
                </c:pt>
                <c:pt idx="3976">
                  <c:v>6.7745833333333341</c:v>
                </c:pt>
                <c:pt idx="3977">
                  <c:v>6.7762833333333337</c:v>
                </c:pt>
                <c:pt idx="3978">
                  <c:v>6.7779833333333332</c:v>
                </c:pt>
                <c:pt idx="3979">
                  <c:v>6.7796833333333337</c:v>
                </c:pt>
                <c:pt idx="3980">
                  <c:v>6.7813833333333333</c:v>
                </c:pt>
                <c:pt idx="3981">
                  <c:v>6.7830833333333338</c:v>
                </c:pt>
                <c:pt idx="3982">
                  <c:v>6.7847833333333334</c:v>
                </c:pt>
                <c:pt idx="3983">
                  <c:v>6.7864833333333339</c:v>
                </c:pt>
                <c:pt idx="3984">
                  <c:v>6.7881833333333335</c:v>
                </c:pt>
                <c:pt idx="3985">
                  <c:v>6.789883333333333</c:v>
                </c:pt>
                <c:pt idx="3986">
                  <c:v>6.7915833333333335</c:v>
                </c:pt>
                <c:pt idx="3987">
                  <c:v>6.7932833333333331</c:v>
                </c:pt>
                <c:pt idx="3988">
                  <c:v>6.7949833333333336</c:v>
                </c:pt>
                <c:pt idx="3989">
                  <c:v>6.7966833333333332</c:v>
                </c:pt>
                <c:pt idx="3990">
                  <c:v>6.7983833333333337</c:v>
                </c:pt>
                <c:pt idx="3991">
                  <c:v>6.8000833333333333</c:v>
                </c:pt>
                <c:pt idx="3992">
                  <c:v>6.8017833333333337</c:v>
                </c:pt>
                <c:pt idx="3993">
                  <c:v>6.8034833333333333</c:v>
                </c:pt>
                <c:pt idx="3994">
                  <c:v>6.8051833333333329</c:v>
                </c:pt>
                <c:pt idx="3995">
                  <c:v>6.8068833333333334</c:v>
                </c:pt>
                <c:pt idx="3996">
                  <c:v>6.808583333333333</c:v>
                </c:pt>
                <c:pt idx="3997">
                  <c:v>6.8102833333333335</c:v>
                </c:pt>
                <c:pt idx="3998">
                  <c:v>6.8119833333333331</c:v>
                </c:pt>
                <c:pt idx="3999">
                  <c:v>6.8136833333333335</c:v>
                </c:pt>
                <c:pt idx="4000">
                  <c:v>6.8153833333333331</c:v>
                </c:pt>
                <c:pt idx="4001">
                  <c:v>6.8170833333333327</c:v>
                </c:pt>
                <c:pt idx="4002">
                  <c:v>6.8187833333333332</c:v>
                </c:pt>
                <c:pt idx="4003">
                  <c:v>6.8204833333333328</c:v>
                </c:pt>
                <c:pt idx="4004">
                  <c:v>6.8221833333333333</c:v>
                </c:pt>
                <c:pt idx="4005">
                  <c:v>6.8238833333333329</c:v>
                </c:pt>
                <c:pt idx="4006">
                  <c:v>6.8255833333333333</c:v>
                </c:pt>
                <c:pt idx="4007">
                  <c:v>6.8272833333333329</c:v>
                </c:pt>
                <c:pt idx="4008">
                  <c:v>6.8289833333333325</c:v>
                </c:pt>
                <c:pt idx="4009">
                  <c:v>6.8306833333333339</c:v>
                </c:pt>
                <c:pt idx="4010">
                  <c:v>6.8323833333333335</c:v>
                </c:pt>
                <c:pt idx="4011">
                  <c:v>6.834083333333334</c:v>
                </c:pt>
                <c:pt idx="4012">
                  <c:v>6.8357833333333335</c:v>
                </c:pt>
                <c:pt idx="4013">
                  <c:v>6.837483333333334</c:v>
                </c:pt>
                <c:pt idx="4014">
                  <c:v>6.8391833333333336</c:v>
                </c:pt>
                <c:pt idx="4015">
                  <c:v>6.8408833333333332</c:v>
                </c:pt>
                <c:pt idx="4016">
                  <c:v>6.8425833333333337</c:v>
                </c:pt>
                <c:pt idx="4017">
                  <c:v>6.8442833333333333</c:v>
                </c:pt>
                <c:pt idx="4018">
                  <c:v>6.8459833333333338</c:v>
                </c:pt>
                <c:pt idx="4019">
                  <c:v>6.8476833333333333</c:v>
                </c:pt>
                <c:pt idx="4020">
                  <c:v>6.8493833333333338</c:v>
                </c:pt>
                <c:pt idx="4021">
                  <c:v>6.8510833333333334</c:v>
                </c:pt>
                <c:pt idx="4022">
                  <c:v>6.852783333333333</c:v>
                </c:pt>
                <c:pt idx="4023">
                  <c:v>6.8544833333333335</c:v>
                </c:pt>
                <c:pt idx="4024">
                  <c:v>6.8561833333333331</c:v>
                </c:pt>
                <c:pt idx="4025">
                  <c:v>6.8578833333333336</c:v>
                </c:pt>
                <c:pt idx="4026">
                  <c:v>6.8595833333333331</c:v>
                </c:pt>
                <c:pt idx="4027">
                  <c:v>6.8612833333333336</c:v>
                </c:pt>
                <c:pt idx="4028">
                  <c:v>6.8629833333333332</c:v>
                </c:pt>
                <c:pt idx="4029">
                  <c:v>6.8646833333333328</c:v>
                </c:pt>
                <c:pt idx="4030">
                  <c:v>6.8663833333333333</c:v>
                </c:pt>
                <c:pt idx="4031">
                  <c:v>6.8680833333333329</c:v>
                </c:pt>
                <c:pt idx="4032">
                  <c:v>6.8697833333333334</c:v>
                </c:pt>
                <c:pt idx="4033">
                  <c:v>6.8714833333333329</c:v>
                </c:pt>
                <c:pt idx="4034">
                  <c:v>6.8731833333333334</c:v>
                </c:pt>
                <c:pt idx="4035">
                  <c:v>6.874883333333333</c:v>
                </c:pt>
                <c:pt idx="4036">
                  <c:v>6.8765833333333335</c:v>
                </c:pt>
                <c:pt idx="4037">
                  <c:v>6.8782833333333331</c:v>
                </c:pt>
                <c:pt idx="4038">
                  <c:v>6.8799833333333327</c:v>
                </c:pt>
                <c:pt idx="4039">
                  <c:v>6.8816833333333332</c:v>
                </c:pt>
                <c:pt idx="4040">
                  <c:v>6.8833833333333327</c:v>
                </c:pt>
                <c:pt idx="4041">
                  <c:v>6.8850833333333332</c:v>
                </c:pt>
                <c:pt idx="4042">
                  <c:v>6.8867833333333328</c:v>
                </c:pt>
                <c:pt idx="4043">
                  <c:v>6.8884833333333342</c:v>
                </c:pt>
                <c:pt idx="4044">
                  <c:v>6.8901833333333338</c:v>
                </c:pt>
                <c:pt idx="4045">
                  <c:v>6.8918833333333334</c:v>
                </c:pt>
                <c:pt idx="4046">
                  <c:v>6.8935833333333338</c:v>
                </c:pt>
                <c:pt idx="4047">
                  <c:v>6.8952833333333334</c:v>
                </c:pt>
                <c:pt idx="4048">
                  <c:v>6.8969833333333339</c:v>
                </c:pt>
                <c:pt idx="4049">
                  <c:v>6.8986833333333335</c:v>
                </c:pt>
                <c:pt idx="4050">
                  <c:v>6.900383333333334</c:v>
                </c:pt>
                <c:pt idx="4051">
                  <c:v>6.9020833333333336</c:v>
                </c:pt>
                <c:pt idx="4052">
                  <c:v>6.9037833333333332</c:v>
                </c:pt>
                <c:pt idx="4053">
                  <c:v>6.9054833333333336</c:v>
                </c:pt>
                <c:pt idx="4054">
                  <c:v>6.9071833333333332</c:v>
                </c:pt>
                <c:pt idx="4055">
                  <c:v>6.9088833333333337</c:v>
                </c:pt>
                <c:pt idx="4056">
                  <c:v>6.9105833333333333</c:v>
                </c:pt>
                <c:pt idx="4057">
                  <c:v>6.9122833333333338</c:v>
                </c:pt>
                <c:pt idx="4058">
                  <c:v>6.9139833333333334</c:v>
                </c:pt>
                <c:pt idx="4059">
                  <c:v>6.915683333333333</c:v>
                </c:pt>
                <c:pt idx="4060">
                  <c:v>6.9173833333333334</c:v>
                </c:pt>
                <c:pt idx="4061">
                  <c:v>6.919083333333333</c:v>
                </c:pt>
                <c:pt idx="4062">
                  <c:v>6.9207833333333335</c:v>
                </c:pt>
                <c:pt idx="4063">
                  <c:v>6.9224833333333331</c:v>
                </c:pt>
                <c:pt idx="4064">
                  <c:v>6.9241833333333336</c:v>
                </c:pt>
                <c:pt idx="4065">
                  <c:v>6.9258833333333332</c:v>
                </c:pt>
                <c:pt idx="4066">
                  <c:v>6.9275833333333328</c:v>
                </c:pt>
                <c:pt idx="4067">
                  <c:v>6.9292833333333332</c:v>
                </c:pt>
                <c:pt idx="4068">
                  <c:v>6.9309833333333328</c:v>
                </c:pt>
                <c:pt idx="4069">
                  <c:v>6.9326833333333333</c:v>
                </c:pt>
                <c:pt idx="4070">
                  <c:v>6.9343833333333329</c:v>
                </c:pt>
                <c:pt idx="4071">
                  <c:v>6.9360833333333334</c:v>
                </c:pt>
                <c:pt idx="4072">
                  <c:v>6.937783333333333</c:v>
                </c:pt>
                <c:pt idx="4073">
                  <c:v>6.9394833333333334</c:v>
                </c:pt>
                <c:pt idx="4074">
                  <c:v>6.941183333333333</c:v>
                </c:pt>
                <c:pt idx="4075">
                  <c:v>6.9428833333333326</c:v>
                </c:pt>
                <c:pt idx="4076">
                  <c:v>6.9445833333333331</c:v>
                </c:pt>
                <c:pt idx="4077">
                  <c:v>6.9462833333333327</c:v>
                </c:pt>
                <c:pt idx="4078">
                  <c:v>6.9479833333333341</c:v>
                </c:pt>
                <c:pt idx="4079">
                  <c:v>6.9496833333333337</c:v>
                </c:pt>
                <c:pt idx="4080">
                  <c:v>6.9513833333333341</c:v>
                </c:pt>
                <c:pt idx="4081">
                  <c:v>6.9530833333333337</c:v>
                </c:pt>
                <c:pt idx="4082">
                  <c:v>6.9547833333333333</c:v>
                </c:pt>
                <c:pt idx="4083">
                  <c:v>6.9564833333333338</c:v>
                </c:pt>
                <c:pt idx="4084">
                  <c:v>6.9581833333333334</c:v>
                </c:pt>
                <c:pt idx="4085">
                  <c:v>6.9598833333333339</c:v>
                </c:pt>
                <c:pt idx="4086">
                  <c:v>6.9615833333333335</c:v>
                </c:pt>
                <c:pt idx="4087">
                  <c:v>6.9632833333333339</c:v>
                </c:pt>
                <c:pt idx="4088">
                  <c:v>6.9649833333333335</c:v>
                </c:pt>
                <c:pt idx="4089">
                  <c:v>6.9666833333333331</c:v>
                </c:pt>
                <c:pt idx="4090">
                  <c:v>6.9683833333333336</c:v>
                </c:pt>
                <c:pt idx="4091">
                  <c:v>6.9700833333333332</c:v>
                </c:pt>
                <c:pt idx="4092">
                  <c:v>6.9717833333333337</c:v>
                </c:pt>
                <c:pt idx="4093">
                  <c:v>6.9734833333333333</c:v>
                </c:pt>
                <c:pt idx="4094">
                  <c:v>6.9751833333333337</c:v>
                </c:pt>
                <c:pt idx="4095">
                  <c:v>6.9768833333333333</c:v>
                </c:pt>
                <c:pt idx="4096">
                  <c:v>6.9785833333333329</c:v>
                </c:pt>
                <c:pt idx="4097">
                  <c:v>6.9802833333333334</c:v>
                </c:pt>
                <c:pt idx="4098">
                  <c:v>6.981983333333333</c:v>
                </c:pt>
                <c:pt idx="4099">
                  <c:v>6.9836833333333335</c:v>
                </c:pt>
                <c:pt idx="4100">
                  <c:v>6.9853833333333331</c:v>
                </c:pt>
                <c:pt idx="4101">
                  <c:v>6.9870833333333335</c:v>
                </c:pt>
                <c:pt idx="4102">
                  <c:v>6.9887833333333331</c:v>
                </c:pt>
                <c:pt idx="4103">
                  <c:v>6.9904833333333327</c:v>
                </c:pt>
                <c:pt idx="4104">
                  <c:v>6.9921833333333332</c:v>
                </c:pt>
                <c:pt idx="4105">
                  <c:v>6.9938833333333328</c:v>
                </c:pt>
                <c:pt idx="4106">
                  <c:v>6.9955833333333333</c:v>
                </c:pt>
                <c:pt idx="4107">
                  <c:v>6.9972833333333329</c:v>
                </c:pt>
                <c:pt idx="4108">
                  <c:v>6.9989833333333333</c:v>
                </c:pt>
                <c:pt idx="4109">
                  <c:v>7.0006833333333329</c:v>
                </c:pt>
                <c:pt idx="4110">
                  <c:v>7.0023833333333325</c:v>
                </c:pt>
                <c:pt idx="4111">
                  <c:v>7.004083333333333</c:v>
                </c:pt>
                <c:pt idx="4112">
                  <c:v>7.0057833333333326</c:v>
                </c:pt>
                <c:pt idx="4113">
                  <c:v>7.007483333333334</c:v>
                </c:pt>
                <c:pt idx="4114">
                  <c:v>7.0091833333333335</c:v>
                </c:pt>
                <c:pt idx="4115">
                  <c:v>7.010883333333334</c:v>
                </c:pt>
                <c:pt idx="4116">
                  <c:v>7.0125833333333336</c:v>
                </c:pt>
                <c:pt idx="4117">
                  <c:v>7.0142833333333341</c:v>
                </c:pt>
                <c:pt idx="4118">
                  <c:v>7.0159833333333337</c:v>
                </c:pt>
                <c:pt idx="4119">
                  <c:v>7.0176833333333333</c:v>
                </c:pt>
                <c:pt idx="4120">
                  <c:v>7.0193833333333338</c:v>
                </c:pt>
                <c:pt idx="4121">
                  <c:v>7.0210833333333333</c:v>
                </c:pt>
                <c:pt idx="4122">
                  <c:v>7.0227833333333338</c:v>
                </c:pt>
                <c:pt idx="4123">
                  <c:v>7.0244833333333334</c:v>
                </c:pt>
                <c:pt idx="4124">
                  <c:v>7.0261833333333339</c:v>
                </c:pt>
                <c:pt idx="4125">
                  <c:v>7.0278833333333335</c:v>
                </c:pt>
                <c:pt idx="4126">
                  <c:v>7.0295833333333331</c:v>
                </c:pt>
                <c:pt idx="4127">
                  <c:v>7.0312833333333336</c:v>
                </c:pt>
                <c:pt idx="4128">
                  <c:v>7.0329833333333331</c:v>
                </c:pt>
                <c:pt idx="4129">
                  <c:v>7.0346833333333336</c:v>
                </c:pt>
                <c:pt idx="4130">
                  <c:v>7.0363833333333332</c:v>
                </c:pt>
                <c:pt idx="4131">
                  <c:v>7.0380833333333337</c:v>
                </c:pt>
                <c:pt idx="4132">
                  <c:v>7.0397833333333333</c:v>
                </c:pt>
                <c:pt idx="4133">
                  <c:v>7.0414833333333329</c:v>
                </c:pt>
                <c:pt idx="4134">
                  <c:v>7.0431833333333334</c:v>
                </c:pt>
                <c:pt idx="4135">
                  <c:v>7.0448833333333329</c:v>
                </c:pt>
                <c:pt idx="4136">
                  <c:v>7.0465833333333334</c:v>
                </c:pt>
                <c:pt idx="4137">
                  <c:v>7.048283333333333</c:v>
                </c:pt>
                <c:pt idx="4138">
                  <c:v>7.0499833333333335</c:v>
                </c:pt>
                <c:pt idx="4139">
                  <c:v>7.0516833333333331</c:v>
                </c:pt>
                <c:pt idx="4140">
                  <c:v>7.0533833333333327</c:v>
                </c:pt>
                <c:pt idx="4141">
                  <c:v>7.0550833333333332</c:v>
                </c:pt>
                <c:pt idx="4142">
                  <c:v>7.0567833333333327</c:v>
                </c:pt>
                <c:pt idx="4143">
                  <c:v>7.0584833333333332</c:v>
                </c:pt>
                <c:pt idx="4144">
                  <c:v>7.0601833333333328</c:v>
                </c:pt>
                <c:pt idx="4145">
                  <c:v>7.0618833333333333</c:v>
                </c:pt>
                <c:pt idx="4146">
                  <c:v>7.0635833333333329</c:v>
                </c:pt>
                <c:pt idx="4147">
                  <c:v>7.0652833333333325</c:v>
                </c:pt>
                <c:pt idx="4148">
                  <c:v>7.0669833333333338</c:v>
                </c:pt>
                <c:pt idx="4149">
                  <c:v>7.0686833333333334</c:v>
                </c:pt>
                <c:pt idx="4150">
                  <c:v>7.0703833333333339</c:v>
                </c:pt>
                <c:pt idx="4151">
                  <c:v>7.0720833333333335</c:v>
                </c:pt>
                <c:pt idx="4152">
                  <c:v>7.073783333333334</c:v>
                </c:pt>
                <c:pt idx="4153">
                  <c:v>7.0754833333333336</c:v>
                </c:pt>
                <c:pt idx="4154">
                  <c:v>7.0771833333333332</c:v>
                </c:pt>
                <c:pt idx="4155">
                  <c:v>7.0788833333333336</c:v>
                </c:pt>
                <c:pt idx="4156">
                  <c:v>7.0805833333333332</c:v>
                </c:pt>
                <c:pt idx="4157">
                  <c:v>7.0822833333333337</c:v>
                </c:pt>
                <c:pt idx="4158">
                  <c:v>7.0839833333333333</c:v>
                </c:pt>
                <c:pt idx="4159">
                  <c:v>7.0856833333333338</c:v>
                </c:pt>
                <c:pt idx="4160">
                  <c:v>7.0873833333333334</c:v>
                </c:pt>
                <c:pt idx="4161">
                  <c:v>7.0890833333333338</c:v>
                </c:pt>
                <c:pt idx="4162">
                  <c:v>7.0907833333333334</c:v>
                </c:pt>
                <c:pt idx="4163">
                  <c:v>7.092483333333333</c:v>
                </c:pt>
                <c:pt idx="4164">
                  <c:v>7.0941833333333335</c:v>
                </c:pt>
                <c:pt idx="4165">
                  <c:v>7.0958833333333331</c:v>
                </c:pt>
                <c:pt idx="4166">
                  <c:v>7.0975833333333336</c:v>
                </c:pt>
                <c:pt idx="4167">
                  <c:v>7.0992833333333332</c:v>
                </c:pt>
                <c:pt idx="4168">
                  <c:v>7.1009833333333336</c:v>
                </c:pt>
                <c:pt idx="4169">
                  <c:v>7.1026833333333332</c:v>
                </c:pt>
                <c:pt idx="4170">
                  <c:v>7.1043833333333328</c:v>
                </c:pt>
                <c:pt idx="4171">
                  <c:v>7.1060833333333333</c:v>
                </c:pt>
                <c:pt idx="4172">
                  <c:v>7.1077833333333329</c:v>
                </c:pt>
                <c:pt idx="4173">
                  <c:v>7.1094833333333334</c:v>
                </c:pt>
                <c:pt idx="4174">
                  <c:v>7.111183333333333</c:v>
                </c:pt>
                <c:pt idx="4175">
                  <c:v>7.1128833333333334</c:v>
                </c:pt>
                <c:pt idx="4176">
                  <c:v>7.114583333333333</c:v>
                </c:pt>
                <c:pt idx="4177">
                  <c:v>7.1162833333333326</c:v>
                </c:pt>
                <c:pt idx="4178">
                  <c:v>7.1179833333333331</c:v>
                </c:pt>
                <c:pt idx="4179">
                  <c:v>7.1196833333333327</c:v>
                </c:pt>
                <c:pt idx="4180">
                  <c:v>7.1213833333333332</c:v>
                </c:pt>
                <c:pt idx="4181">
                  <c:v>7.1230833333333328</c:v>
                </c:pt>
                <c:pt idx="4182">
                  <c:v>7.1247833333333341</c:v>
                </c:pt>
                <c:pt idx="4183">
                  <c:v>7.1264833333333337</c:v>
                </c:pt>
                <c:pt idx="4184">
                  <c:v>7.1281833333333333</c:v>
                </c:pt>
                <c:pt idx="4185">
                  <c:v>7.1298833333333338</c:v>
                </c:pt>
                <c:pt idx="4186">
                  <c:v>7.1315833333333334</c:v>
                </c:pt>
                <c:pt idx="4187">
                  <c:v>7.1332833333333339</c:v>
                </c:pt>
                <c:pt idx="4188">
                  <c:v>7.1349833333333335</c:v>
                </c:pt>
                <c:pt idx="4189">
                  <c:v>7.1366833333333339</c:v>
                </c:pt>
                <c:pt idx="4190">
                  <c:v>7.1383833333333335</c:v>
                </c:pt>
                <c:pt idx="4191">
                  <c:v>7.1400833333333331</c:v>
                </c:pt>
                <c:pt idx="4192">
                  <c:v>7.1417833333333336</c:v>
                </c:pt>
                <c:pt idx="4193">
                  <c:v>7.1434833333333332</c:v>
                </c:pt>
                <c:pt idx="4194">
                  <c:v>7.1451833333333337</c:v>
                </c:pt>
                <c:pt idx="4195">
                  <c:v>7.1468833333333333</c:v>
                </c:pt>
                <c:pt idx="4196">
                  <c:v>7.1485833333333337</c:v>
                </c:pt>
                <c:pt idx="4197">
                  <c:v>7.1502833333333333</c:v>
                </c:pt>
                <c:pt idx="4198">
                  <c:v>7.1519833333333338</c:v>
                </c:pt>
                <c:pt idx="4199">
                  <c:v>7.1536833333333334</c:v>
                </c:pt>
                <c:pt idx="4200">
                  <c:v>7.155383333333333</c:v>
                </c:pt>
                <c:pt idx="4201">
                  <c:v>7.1570833333333335</c:v>
                </c:pt>
                <c:pt idx="4202">
                  <c:v>7.1587833333333331</c:v>
                </c:pt>
                <c:pt idx="4203">
                  <c:v>7.1604833333333335</c:v>
                </c:pt>
                <c:pt idx="4204">
                  <c:v>7.1621833333333331</c:v>
                </c:pt>
                <c:pt idx="4205">
                  <c:v>7.1638833333333336</c:v>
                </c:pt>
                <c:pt idx="4206">
                  <c:v>7.1655833333333332</c:v>
                </c:pt>
                <c:pt idx="4207">
                  <c:v>7.1672833333333328</c:v>
                </c:pt>
                <c:pt idx="4208">
                  <c:v>7.1689833333333333</c:v>
                </c:pt>
                <c:pt idx="4209">
                  <c:v>7.1706833333333329</c:v>
                </c:pt>
                <c:pt idx="4210">
                  <c:v>7.1723833333333333</c:v>
                </c:pt>
                <c:pt idx="4211">
                  <c:v>7.1740833333333329</c:v>
                </c:pt>
                <c:pt idx="4212">
                  <c:v>7.1757833333333334</c:v>
                </c:pt>
                <c:pt idx="4213">
                  <c:v>7.177483333333333</c:v>
                </c:pt>
                <c:pt idx="4214">
                  <c:v>7.1791833333333326</c:v>
                </c:pt>
                <c:pt idx="4215">
                  <c:v>7.1808833333333331</c:v>
                </c:pt>
                <c:pt idx="4216">
                  <c:v>7.1825833333333327</c:v>
                </c:pt>
                <c:pt idx="4217">
                  <c:v>7.184283333333334</c:v>
                </c:pt>
                <c:pt idx="4218">
                  <c:v>7.1859833333333336</c:v>
                </c:pt>
                <c:pt idx="4219">
                  <c:v>7.1876833333333341</c:v>
                </c:pt>
                <c:pt idx="4220">
                  <c:v>7.1893833333333337</c:v>
                </c:pt>
                <c:pt idx="4221">
                  <c:v>7.1910833333333333</c:v>
                </c:pt>
                <c:pt idx="4222">
                  <c:v>7.1927833333333338</c:v>
                </c:pt>
                <c:pt idx="4223">
                  <c:v>7.1944833333333333</c:v>
                </c:pt>
                <c:pt idx="4224">
                  <c:v>7.1961833333333338</c:v>
                </c:pt>
                <c:pt idx="4225">
                  <c:v>7.1978833333333334</c:v>
                </c:pt>
                <c:pt idx="4226">
                  <c:v>7.1995833333333339</c:v>
                </c:pt>
                <c:pt idx="4227">
                  <c:v>7.2012833333333335</c:v>
                </c:pt>
                <c:pt idx="4228">
                  <c:v>7.2029833333333331</c:v>
                </c:pt>
                <c:pt idx="4229">
                  <c:v>7.2046833333333336</c:v>
                </c:pt>
                <c:pt idx="4230">
                  <c:v>7.2063833333333331</c:v>
                </c:pt>
                <c:pt idx="4231">
                  <c:v>7.2080833333333336</c:v>
                </c:pt>
                <c:pt idx="4232">
                  <c:v>7.2097833333333332</c:v>
                </c:pt>
                <c:pt idx="4233">
                  <c:v>7.2114833333333337</c:v>
                </c:pt>
                <c:pt idx="4234">
                  <c:v>7.2131833333333333</c:v>
                </c:pt>
                <c:pt idx="4235">
                  <c:v>7.2148833333333329</c:v>
                </c:pt>
                <c:pt idx="4236">
                  <c:v>7.2165833333333333</c:v>
                </c:pt>
                <c:pt idx="4237">
                  <c:v>7.2182833333333329</c:v>
                </c:pt>
                <c:pt idx="4238">
                  <c:v>7.2199833333333334</c:v>
                </c:pt>
                <c:pt idx="4239">
                  <c:v>7.221683333333333</c:v>
                </c:pt>
                <c:pt idx="4240">
                  <c:v>7.2233833333333335</c:v>
                </c:pt>
                <c:pt idx="4241">
                  <c:v>7.2250833333333331</c:v>
                </c:pt>
                <c:pt idx="4242">
                  <c:v>7.2267833333333336</c:v>
                </c:pt>
                <c:pt idx="4243">
                  <c:v>7.2284833333333331</c:v>
                </c:pt>
                <c:pt idx="4244">
                  <c:v>7.2301833333333327</c:v>
                </c:pt>
                <c:pt idx="4245">
                  <c:v>7.2318833333333332</c:v>
                </c:pt>
                <c:pt idx="4246">
                  <c:v>7.2335833333333328</c:v>
                </c:pt>
                <c:pt idx="4247">
                  <c:v>7.2352833333333333</c:v>
                </c:pt>
                <c:pt idx="4248">
                  <c:v>7.2369833333333329</c:v>
                </c:pt>
                <c:pt idx="4249">
                  <c:v>7.2386833333333334</c:v>
                </c:pt>
                <c:pt idx="4250">
                  <c:v>7.2403833333333329</c:v>
                </c:pt>
                <c:pt idx="4251">
                  <c:v>7.2420833333333325</c:v>
                </c:pt>
                <c:pt idx="4252">
                  <c:v>7.2437833333333339</c:v>
                </c:pt>
                <c:pt idx="4253">
                  <c:v>7.2454833333333335</c:v>
                </c:pt>
                <c:pt idx="4254">
                  <c:v>7.247183333333334</c:v>
                </c:pt>
                <c:pt idx="4255">
                  <c:v>7.2488833333333336</c:v>
                </c:pt>
                <c:pt idx="4256">
                  <c:v>7.250583333333334</c:v>
                </c:pt>
                <c:pt idx="4257">
                  <c:v>7.2522833333333336</c:v>
                </c:pt>
                <c:pt idx="4258">
                  <c:v>7.2539833333333332</c:v>
                </c:pt>
                <c:pt idx="4259">
                  <c:v>7.2556833333333337</c:v>
                </c:pt>
                <c:pt idx="4260">
                  <c:v>7.2573833333333333</c:v>
                </c:pt>
                <c:pt idx="4261">
                  <c:v>7.2590833333333338</c:v>
                </c:pt>
                <c:pt idx="4262">
                  <c:v>7.2607833333333334</c:v>
                </c:pt>
                <c:pt idx="4263">
                  <c:v>7.2624833333333338</c:v>
                </c:pt>
                <c:pt idx="4264">
                  <c:v>7.2641833333333334</c:v>
                </c:pt>
                <c:pt idx="4265">
                  <c:v>7.265883333333333</c:v>
                </c:pt>
                <c:pt idx="4266">
                  <c:v>7.2675833333333335</c:v>
                </c:pt>
                <c:pt idx="4267">
                  <c:v>7.2692833333333331</c:v>
                </c:pt>
                <c:pt idx="4268">
                  <c:v>7.2709833333333336</c:v>
                </c:pt>
                <c:pt idx="4269">
                  <c:v>7.2726833333333332</c:v>
                </c:pt>
                <c:pt idx="4270">
                  <c:v>7.2743833333333336</c:v>
                </c:pt>
                <c:pt idx="4271">
                  <c:v>7.2760833333333332</c:v>
                </c:pt>
                <c:pt idx="4272">
                  <c:v>7.2777833333333328</c:v>
                </c:pt>
                <c:pt idx="4273">
                  <c:v>7.2794833333333333</c:v>
                </c:pt>
                <c:pt idx="4274">
                  <c:v>7.2811833333333329</c:v>
                </c:pt>
                <c:pt idx="4275">
                  <c:v>7.2828833333333334</c:v>
                </c:pt>
                <c:pt idx="4276">
                  <c:v>7.284583333333333</c:v>
                </c:pt>
                <c:pt idx="4277">
                  <c:v>7.2862833333333334</c:v>
                </c:pt>
                <c:pt idx="4278">
                  <c:v>7.287983333333333</c:v>
                </c:pt>
                <c:pt idx="4279">
                  <c:v>7.2896833333333326</c:v>
                </c:pt>
                <c:pt idx="4280">
                  <c:v>7.2913833333333331</c:v>
                </c:pt>
                <c:pt idx="4281">
                  <c:v>7.2930833333333327</c:v>
                </c:pt>
                <c:pt idx="4282">
                  <c:v>7.2947833333333332</c:v>
                </c:pt>
                <c:pt idx="4283">
                  <c:v>7.2964833333333328</c:v>
                </c:pt>
                <c:pt idx="4284">
                  <c:v>7.2981833333333332</c:v>
                </c:pt>
                <c:pt idx="4285">
                  <c:v>7.2998833333333328</c:v>
                </c:pt>
                <c:pt idx="4286">
                  <c:v>7.3015833333333342</c:v>
                </c:pt>
                <c:pt idx="4287">
                  <c:v>7.3032833333333338</c:v>
                </c:pt>
                <c:pt idx="4288">
                  <c:v>7.3049833333333334</c:v>
                </c:pt>
                <c:pt idx="4289">
                  <c:v>7.3066833333333339</c:v>
                </c:pt>
                <c:pt idx="4290">
                  <c:v>7.3083833333333335</c:v>
                </c:pt>
                <c:pt idx="4291">
                  <c:v>7.3100833333333339</c:v>
                </c:pt>
                <c:pt idx="4292">
                  <c:v>7.3117833333333335</c:v>
                </c:pt>
                <c:pt idx="4293">
                  <c:v>7.313483333333334</c:v>
                </c:pt>
                <c:pt idx="4294">
                  <c:v>7.3151833333333336</c:v>
                </c:pt>
                <c:pt idx="4295">
                  <c:v>7.3168833333333332</c:v>
                </c:pt>
                <c:pt idx="4296">
                  <c:v>7.3185833333333337</c:v>
                </c:pt>
                <c:pt idx="4297">
                  <c:v>7.3202833333333333</c:v>
                </c:pt>
                <c:pt idx="4298">
                  <c:v>7.3219833333333337</c:v>
                </c:pt>
                <c:pt idx="4299">
                  <c:v>7.3236833333333333</c:v>
                </c:pt>
                <c:pt idx="4300">
                  <c:v>7.3253833333333338</c:v>
                </c:pt>
                <c:pt idx="4301">
                  <c:v>7.3270833333333334</c:v>
                </c:pt>
                <c:pt idx="4302">
                  <c:v>7.328783333333333</c:v>
                </c:pt>
                <c:pt idx="4303">
                  <c:v>7.3304833333333335</c:v>
                </c:pt>
                <c:pt idx="4304">
                  <c:v>7.3321833333333331</c:v>
                </c:pt>
                <c:pt idx="4305">
                  <c:v>7.3338833333333335</c:v>
                </c:pt>
                <c:pt idx="4306">
                  <c:v>7.3355833333333331</c:v>
                </c:pt>
                <c:pt idx="4307">
                  <c:v>7.3372833333333336</c:v>
                </c:pt>
                <c:pt idx="4308">
                  <c:v>7.3389833333333332</c:v>
                </c:pt>
                <c:pt idx="4309">
                  <c:v>7.3406833333333328</c:v>
                </c:pt>
                <c:pt idx="4310">
                  <c:v>7.3423833333333333</c:v>
                </c:pt>
                <c:pt idx="4311">
                  <c:v>7.3440833333333329</c:v>
                </c:pt>
                <c:pt idx="4312">
                  <c:v>7.3457833333333333</c:v>
                </c:pt>
                <c:pt idx="4313">
                  <c:v>7.3474833333333329</c:v>
                </c:pt>
                <c:pt idx="4314">
                  <c:v>7.3491833333333334</c:v>
                </c:pt>
                <c:pt idx="4315">
                  <c:v>7.350883333333333</c:v>
                </c:pt>
                <c:pt idx="4316">
                  <c:v>7.3525833333333326</c:v>
                </c:pt>
                <c:pt idx="4317">
                  <c:v>7.3542833333333331</c:v>
                </c:pt>
                <c:pt idx="4318">
                  <c:v>7.3559833333333327</c:v>
                </c:pt>
                <c:pt idx="4319">
                  <c:v>7.3576833333333331</c:v>
                </c:pt>
                <c:pt idx="4320">
                  <c:v>7.3593833333333327</c:v>
                </c:pt>
                <c:pt idx="4321">
                  <c:v>7.3610833333333341</c:v>
                </c:pt>
                <c:pt idx="4322">
                  <c:v>7.3627833333333337</c:v>
                </c:pt>
                <c:pt idx="4323">
                  <c:v>7.3644833333333342</c:v>
                </c:pt>
                <c:pt idx="4324">
                  <c:v>7.3661833333333337</c:v>
                </c:pt>
                <c:pt idx="4325">
                  <c:v>7.3678833333333333</c:v>
                </c:pt>
                <c:pt idx="4326">
                  <c:v>7.3695833333333338</c:v>
                </c:pt>
                <c:pt idx="4327">
                  <c:v>7.3712833333333334</c:v>
                </c:pt>
                <c:pt idx="4328">
                  <c:v>7.3729833333333339</c:v>
                </c:pt>
                <c:pt idx="4329">
                  <c:v>7.3746833333333335</c:v>
                </c:pt>
                <c:pt idx="4330">
                  <c:v>7.376383333333334</c:v>
                </c:pt>
                <c:pt idx="4331">
                  <c:v>7.3780833333333335</c:v>
                </c:pt>
                <c:pt idx="4332">
                  <c:v>7.3797833333333331</c:v>
                </c:pt>
                <c:pt idx="4333">
                  <c:v>7.3814833333333336</c:v>
                </c:pt>
                <c:pt idx="4334">
                  <c:v>7.3831833333333332</c:v>
                </c:pt>
                <c:pt idx="4335">
                  <c:v>7.3848833333333337</c:v>
                </c:pt>
                <c:pt idx="4336">
                  <c:v>7.3865833333333333</c:v>
                </c:pt>
                <c:pt idx="4337">
                  <c:v>7.3882833333333338</c:v>
                </c:pt>
                <c:pt idx="4338">
                  <c:v>7.3899833333333333</c:v>
                </c:pt>
                <c:pt idx="4339">
                  <c:v>7.3916833333333329</c:v>
                </c:pt>
                <c:pt idx="4340">
                  <c:v>7.3933833333333334</c:v>
                </c:pt>
                <c:pt idx="4341">
                  <c:v>7.395083333333333</c:v>
                </c:pt>
                <c:pt idx="4342">
                  <c:v>7.3967833333333335</c:v>
                </c:pt>
                <c:pt idx="4343">
                  <c:v>7.3984833333333331</c:v>
                </c:pt>
                <c:pt idx="4344">
                  <c:v>7.4001833333333336</c:v>
                </c:pt>
                <c:pt idx="4345">
                  <c:v>7.4018833333333331</c:v>
                </c:pt>
                <c:pt idx="4346">
                  <c:v>7.4035833333333327</c:v>
                </c:pt>
                <c:pt idx="4347">
                  <c:v>7.4052833333333332</c:v>
                </c:pt>
                <c:pt idx="4348">
                  <c:v>7.4069833333333328</c:v>
                </c:pt>
                <c:pt idx="4349">
                  <c:v>7.4086833333333333</c:v>
                </c:pt>
                <c:pt idx="4350">
                  <c:v>7.4103833333333329</c:v>
                </c:pt>
                <c:pt idx="4351">
                  <c:v>7.4120833333333334</c:v>
                </c:pt>
                <c:pt idx="4352">
                  <c:v>7.4137833333333329</c:v>
                </c:pt>
                <c:pt idx="4353">
                  <c:v>7.4154833333333325</c:v>
                </c:pt>
                <c:pt idx="4354">
                  <c:v>7.417183333333333</c:v>
                </c:pt>
                <c:pt idx="4355">
                  <c:v>7.4188833333333326</c:v>
                </c:pt>
                <c:pt idx="4356">
                  <c:v>7.420583333333334</c:v>
                </c:pt>
                <c:pt idx="4357">
                  <c:v>7.4222833333333336</c:v>
                </c:pt>
                <c:pt idx="4358">
                  <c:v>7.423983333333334</c:v>
                </c:pt>
                <c:pt idx="4359">
                  <c:v>7.4256833333333336</c:v>
                </c:pt>
                <c:pt idx="4360">
                  <c:v>7.4273833333333332</c:v>
                </c:pt>
                <c:pt idx="4361">
                  <c:v>7.4290833333333337</c:v>
                </c:pt>
                <c:pt idx="4362">
                  <c:v>7.4307833333333333</c:v>
                </c:pt>
                <c:pt idx="4363">
                  <c:v>7.4324833333333338</c:v>
                </c:pt>
                <c:pt idx="4364">
                  <c:v>7.4341833333333334</c:v>
                </c:pt>
                <c:pt idx="4365">
                  <c:v>7.4358833333333338</c:v>
                </c:pt>
                <c:pt idx="4366">
                  <c:v>7.4375833333333334</c:v>
                </c:pt>
                <c:pt idx="4367">
                  <c:v>7.4392833333333339</c:v>
                </c:pt>
                <c:pt idx="4368">
                  <c:v>7.4409833333333335</c:v>
                </c:pt>
                <c:pt idx="4369">
                  <c:v>7.4426833333333331</c:v>
                </c:pt>
                <c:pt idx="4370">
                  <c:v>7.4443833333333336</c:v>
                </c:pt>
                <c:pt idx="4371">
                  <c:v>7.4460833333333332</c:v>
                </c:pt>
                <c:pt idx="4372">
                  <c:v>7.4477833333333336</c:v>
                </c:pt>
                <c:pt idx="4373">
                  <c:v>7.4494833333333332</c:v>
                </c:pt>
                <c:pt idx="4374">
                  <c:v>7.4511833333333337</c:v>
                </c:pt>
                <c:pt idx="4375">
                  <c:v>7.4528833333333333</c:v>
                </c:pt>
                <c:pt idx="4376">
                  <c:v>7.4545833333333329</c:v>
                </c:pt>
                <c:pt idx="4377">
                  <c:v>7.4562833333333334</c:v>
                </c:pt>
                <c:pt idx="4378">
                  <c:v>7.457983333333333</c:v>
                </c:pt>
                <c:pt idx="4379">
                  <c:v>7.4596833333333334</c:v>
                </c:pt>
                <c:pt idx="4380">
                  <c:v>7.461383333333333</c:v>
                </c:pt>
                <c:pt idx="4381">
                  <c:v>7.4630833333333335</c:v>
                </c:pt>
                <c:pt idx="4382">
                  <c:v>7.4647833333333331</c:v>
                </c:pt>
                <c:pt idx="4383">
                  <c:v>7.4664833333333327</c:v>
                </c:pt>
                <c:pt idx="4384">
                  <c:v>7.4681833333333332</c:v>
                </c:pt>
                <c:pt idx="4385">
                  <c:v>7.4698833333333328</c:v>
                </c:pt>
                <c:pt idx="4386">
                  <c:v>7.4715833333333332</c:v>
                </c:pt>
                <c:pt idx="4387">
                  <c:v>7.4732833333333328</c:v>
                </c:pt>
                <c:pt idx="4388">
                  <c:v>7.4749833333333333</c:v>
                </c:pt>
                <c:pt idx="4389">
                  <c:v>7.4766833333333329</c:v>
                </c:pt>
                <c:pt idx="4390">
                  <c:v>7.4783833333333325</c:v>
                </c:pt>
                <c:pt idx="4391">
                  <c:v>7.4800833333333339</c:v>
                </c:pt>
                <c:pt idx="4392">
                  <c:v>7.4817833333333335</c:v>
                </c:pt>
                <c:pt idx="4393">
                  <c:v>7.4834833333333339</c:v>
                </c:pt>
                <c:pt idx="4394">
                  <c:v>7.4851833333333335</c:v>
                </c:pt>
                <c:pt idx="4395">
                  <c:v>7.486883333333334</c:v>
                </c:pt>
                <c:pt idx="4396">
                  <c:v>7.4885833333333336</c:v>
                </c:pt>
                <c:pt idx="4397">
                  <c:v>7.4902833333333332</c:v>
                </c:pt>
                <c:pt idx="4398">
                  <c:v>7.4919833333333337</c:v>
                </c:pt>
                <c:pt idx="4399">
                  <c:v>7.4936833333333333</c:v>
                </c:pt>
                <c:pt idx="4400">
                  <c:v>7.4953833333333337</c:v>
                </c:pt>
                <c:pt idx="4401">
                  <c:v>7.4970833333333333</c:v>
                </c:pt>
                <c:pt idx="4402">
                  <c:v>7.4987833333333338</c:v>
                </c:pt>
                <c:pt idx="4403">
                  <c:v>7.5004833333333334</c:v>
                </c:pt>
                <c:pt idx="4404">
                  <c:v>7.502183333333333</c:v>
                </c:pt>
                <c:pt idx="4405">
                  <c:v>7.5038833333333335</c:v>
                </c:pt>
                <c:pt idx="4406">
                  <c:v>7.5055833333333331</c:v>
                </c:pt>
                <c:pt idx="4407">
                  <c:v>7.5072833333333335</c:v>
                </c:pt>
                <c:pt idx="4408">
                  <c:v>7.5089833333333331</c:v>
                </c:pt>
                <c:pt idx="4409">
                  <c:v>7.5106833333333336</c:v>
                </c:pt>
                <c:pt idx="4410">
                  <c:v>7.5123833333333332</c:v>
                </c:pt>
                <c:pt idx="4411">
                  <c:v>7.5140833333333337</c:v>
                </c:pt>
                <c:pt idx="4412">
                  <c:v>7.5157833333333333</c:v>
                </c:pt>
                <c:pt idx="4413">
                  <c:v>7.5174833333333329</c:v>
                </c:pt>
                <c:pt idx="4414">
                  <c:v>7.5191833333333333</c:v>
                </c:pt>
                <c:pt idx="4415">
                  <c:v>7.5208833333333329</c:v>
                </c:pt>
                <c:pt idx="4416">
                  <c:v>7.5225833333333334</c:v>
                </c:pt>
                <c:pt idx="4417">
                  <c:v>7.524283333333333</c:v>
                </c:pt>
                <c:pt idx="4418">
                  <c:v>7.5259833333333335</c:v>
                </c:pt>
                <c:pt idx="4419">
                  <c:v>7.5276833333333331</c:v>
                </c:pt>
                <c:pt idx="4420">
                  <c:v>7.5293833333333327</c:v>
                </c:pt>
                <c:pt idx="4421">
                  <c:v>7.5310833333333331</c:v>
                </c:pt>
                <c:pt idx="4422">
                  <c:v>7.5327833333333327</c:v>
                </c:pt>
                <c:pt idx="4423">
                  <c:v>7.5344833333333332</c:v>
                </c:pt>
                <c:pt idx="4424">
                  <c:v>7.5361833333333328</c:v>
                </c:pt>
                <c:pt idx="4425">
                  <c:v>7.5378833333333342</c:v>
                </c:pt>
                <c:pt idx="4426">
                  <c:v>7.5395833333333337</c:v>
                </c:pt>
                <c:pt idx="4427">
                  <c:v>7.5412833333333333</c:v>
                </c:pt>
                <c:pt idx="4428">
                  <c:v>7.5429833333333338</c:v>
                </c:pt>
                <c:pt idx="4429">
                  <c:v>7.5446833333333334</c:v>
                </c:pt>
                <c:pt idx="4430">
                  <c:v>7.5463833333333339</c:v>
                </c:pt>
                <c:pt idx="4431">
                  <c:v>7.5480833333333335</c:v>
                </c:pt>
                <c:pt idx="4432">
                  <c:v>7.549783333333334</c:v>
                </c:pt>
                <c:pt idx="4433">
                  <c:v>7.5514833333333335</c:v>
                </c:pt>
                <c:pt idx="4434">
                  <c:v>7.5531833333333331</c:v>
                </c:pt>
                <c:pt idx="4435">
                  <c:v>7.5548833333333336</c:v>
                </c:pt>
                <c:pt idx="4436">
                  <c:v>7.5565833333333332</c:v>
                </c:pt>
                <c:pt idx="4437">
                  <c:v>7.5582833333333337</c:v>
                </c:pt>
                <c:pt idx="4438">
                  <c:v>7.5599833333333333</c:v>
                </c:pt>
                <c:pt idx="4439">
                  <c:v>7.5616833333333338</c:v>
                </c:pt>
                <c:pt idx="4440">
                  <c:v>7.5633833333333333</c:v>
                </c:pt>
                <c:pt idx="4441">
                  <c:v>7.5650833333333329</c:v>
                </c:pt>
                <c:pt idx="4442">
                  <c:v>7.5667833333333334</c:v>
                </c:pt>
                <c:pt idx="4443">
                  <c:v>7.568483333333333</c:v>
                </c:pt>
                <c:pt idx="4444">
                  <c:v>7.5701833333333335</c:v>
                </c:pt>
                <c:pt idx="4445">
                  <c:v>7.5718833333333331</c:v>
                </c:pt>
                <c:pt idx="4446">
                  <c:v>7.5735833333333336</c:v>
                </c:pt>
                <c:pt idx="4447">
                  <c:v>7.5752833333333331</c:v>
                </c:pt>
                <c:pt idx="4448">
                  <c:v>7.5769833333333336</c:v>
                </c:pt>
                <c:pt idx="4449">
                  <c:v>7.5786833333333332</c:v>
                </c:pt>
                <c:pt idx="4450">
                  <c:v>7.5803833333333328</c:v>
                </c:pt>
                <c:pt idx="4451">
                  <c:v>7.5820833333333333</c:v>
                </c:pt>
                <c:pt idx="4452">
                  <c:v>7.5837833333333329</c:v>
                </c:pt>
                <c:pt idx="4453">
                  <c:v>7.5854833333333334</c:v>
                </c:pt>
                <c:pt idx="4454">
                  <c:v>7.5871833333333329</c:v>
                </c:pt>
                <c:pt idx="4455">
                  <c:v>7.5888833333333334</c:v>
                </c:pt>
                <c:pt idx="4456">
                  <c:v>7.590583333333333</c:v>
                </c:pt>
                <c:pt idx="4457">
                  <c:v>7.5922833333333326</c:v>
                </c:pt>
                <c:pt idx="4458">
                  <c:v>7.5939833333333331</c:v>
                </c:pt>
                <c:pt idx="4459">
                  <c:v>7.5956833333333327</c:v>
                </c:pt>
                <c:pt idx="4460">
                  <c:v>7.597383333333334</c:v>
                </c:pt>
                <c:pt idx="4461">
                  <c:v>7.5990833333333336</c:v>
                </c:pt>
                <c:pt idx="4462">
                  <c:v>7.6007833333333341</c:v>
                </c:pt>
                <c:pt idx="4463">
                  <c:v>7.6024833333333337</c:v>
                </c:pt>
                <c:pt idx="4464">
                  <c:v>7.6041833333333333</c:v>
                </c:pt>
                <c:pt idx="4465">
                  <c:v>7.6058833333333338</c:v>
                </c:pt>
                <c:pt idx="4466">
                  <c:v>7.6075833333333334</c:v>
                </c:pt>
                <c:pt idx="4467">
                  <c:v>7.6092833333333338</c:v>
                </c:pt>
                <c:pt idx="4468">
                  <c:v>7.6109833333333334</c:v>
                </c:pt>
                <c:pt idx="4469">
                  <c:v>7.6126833333333339</c:v>
                </c:pt>
                <c:pt idx="4470">
                  <c:v>7.6143833333333335</c:v>
                </c:pt>
                <c:pt idx="4471">
                  <c:v>7.6160833333333331</c:v>
                </c:pt>
                <c:pt idx="4472">
                  <c:v>7.6177833333333336</c:v>
                </c:pt>
                <c:pt idx="4473">
                  <c:v>7.6194833333333332</c:v>
                </c:pt>
                <c:pt idx="4474">
                  <c:v>7.6211833333333336</c:v>
                </c:pt>
                <c:pt idx="4475">
                  <c:v>7.6228833333333332</c:v>
                </c:pt>
                <c:pt idx="4476">
                  <c:v>7.6245833333333337</c:v>
                </c:pt>
                <c:pt idx="4477">
                  <c:v>7.6262833333333333</c:v>
                </c:pt>
                <c:pt idx="4478">
                  <c:v>7.6279833333333329</c:v>
                </c:pt>
                <c:pt idx="4479">
                  <c:v>7.6296833333333334</c:v>
                </c:pt>
                <c:pt idx="4480">
                  <c:v>7.631383333333333</c:v>
                </c:pt>
                <c:pt idx="4481">
                  <c:v>7.6330833333333334</c:v>
                </c:pt>
                <c:pt idx="4482">
                  <c:v>7.634783333333333</c:v>
                </c:pt>
                <c:pt idx="4483">
                  <c:v>7.6364833333333335</c:v>
                </c:pt>
                <c:pt idx="4484">
                  <c:v>7.6381833333333331</c:v>
                </c:pt>
                <c:pt idx="4485">
                  <c:v>7.6398833333333327</c:v>
                </c:pt>
                <c:pt idx="4486">
                  <c:v>7.6415833333333332</c:v>
                </c:pt>
                <c:pt idx="4487">
                  <c:v>7.6432833333333328</c:v>
                </c:pt>
                <c:pt idx="4488">
                  <c:v>7.6449833333333332</c:v>
                </c:pt>
                <c:pt idx="4489">
                  <c:v>7.6466833333333328</c:v>
                </c:pt>
                <c:pt idx="4490">
                  <c:v>7.6483833333333333</c:v>
                </c:pt>
                <c:pt idx="4491">
                  <c:v>7.6500833333333329</c:v>
                </c:pt>
                <c:pt idx="4492">
                  <c:v>7.6517833333333334</c:v>
                </c:pt>
                <c:pt idx="4493">
                  <c:v>7.653483333333333</c:v>
                </c:pt>
                <c:pt idx="4494">
                  <c:v>7.6551833333333326</c:v>
                </c:pt>
                <c:pt idx="4495">
                  <c:v>7.6568833333333339</c:v>
                </c:pt>
                <c:pt idx="4496">
                  <c:v>7.6585833333333335</c:v>
                </c:pt>
                <c:pt idx="4497">
                  <c:v>7.660283333333334</c:v>
                </c:pt>
                <c:pt idx="4498">
                  <c:v>7.6619833333333336</c:v>
                </c:pt>
                <c:pt idx="4499">
                  <c:v>7.6636833333333341</c:v>
                </c:pt>
                <c:pt idx="4500">
                  <c:v>7.6653833333333337</c:v>
                </c:pt>
                <c:pt idx="4501">
                  <c:v>7.6670833333333333</c:v>
                </c:pt>
                <c:pt idx="4502">
                  <c:v>7.6687833333333337</c:v>
                </c:pt>
                <c:pt idx="4503">
                  <c:v>7.6704833333333333</c:v>
                </c:pt>
                <c:pt idx="4504">
                  <c:v>7.6721833333333338</c:v>
                </c:pt>
                <c:pt idx="4505">
                  <c:v>7.6738833333333334</c:v>
                </c:pt>
                <c:pt idx="4506">
                  <c:v>7.6755833333333339</c:v>
                </c:pt>
                <c:pt idx="4507">
                  <c:v>7.6772833333333335</c:v>
                </c:pt>
                <c:pt idx="4508">
                  <c:v>7.6789833333333331</c:v>
                </c:pt>
                <c:pt idx="4509">
                  <c:v>7.6806833333333335</c:v>
                </c:pt>
                <c:pt idx="4510">
                  <c:v>7.6823833333333331</c:v>
                </c:pt>
                <c:pt idx="4511">
                  <c:v>7.6840833333333336</c:v>
                </c:pt>
                <c:pt idx="4512">
                  <c:v>7.6857833333333332</c:v>
                </c:pt>
                <c:pt idx="4513">
                  <c:v>7.6874833333333337</c:v>
                </c:pt>
                <c:pt idx="4514">
                  <c:v>7.6891833333333333</c:v>
                </c:pt>
                <c:pt idx="4515">
                  <c:v>7.6908833333333328</c:v>
                </c:pt>
                <c:pt idx="4516">
                  <c:v>7.6925833333333333</c:v>
                </c:pt>
                <c:pt idx="4517">
                  <c:v>7.6942833333333329</c:v>
                </c:pt>
                <c:pt idx="4518">
                  <c:v>7.6959833333333334</c:v>
                </c:pt>
                <c:pt idx="4519">
                  <c:v>7.697683333333333</c:v>
                </c:pt>
                <c:pt idx="4520">
                  <c:v>7.6993833333333335</c:v>
                </c:pt>
                <c:pt idx="4521">
                  <c:v>7.7010833333333331</c:v>
                </c:pt>
                <c:pt idx="4522">
                  <c:v>7.7027833333333326</c:v>
                </c:pt>
                <c:pt idx="4523">
                  <c:v>7.7044833333333331</c:v>
                </c:pt>
                <c:pt idx="4524">
                  <c:v>7.7061833333333327</c:v>
                </c:pt>
                <c:pt idx="4525">
                  <c:v>7.7078833333333332</c:v>
                </c:pt>
                <c:pt idx="4526">
                  <c:v>7.7095833333333328</c:v>
                </c:pt>
                <c:pt idx="4527">
                  <c:v>7.7112833333333333</c:v>
                </c:pt>
                <c:pt idx="4528">
                  <c:v>7.7129833333333329</c:v>
                </c:pt>
                <c:pt idx="4529">
                  <c:v>7.7146833333333324</c:v>
                </c:pt>
                <c:pt idx="4530">
                  <c:v>7.7163833333333338</c:v>
                </c:pt>
                <c:pt idx="4531">
                  <c:v>7.7180833333333334</c:v>
                </c:pt>
                <c:pt idx="4532">
                  <c:v>7.7197833333333339</c:v>
                </c:pt>
                <c:pt idx="4533">
                  <c:v>7.7214833333333335</c:v>
                </c:pt>
                <c:pt idx="4534">
                  <c:v>7.723183333333334</c:v>
                </c:pt>
                <c:pt idx="4535">
                  <c:v>7.7248833333333335</c:v>
                </c:pt>
                <c:pt idx="4536">
                  <c:v>7.726583333333334</c:v>
                </c:pt>
                <c:pt idx="4537">
                  <c:v>7.7282833333333336</c:v>
                </c:pt>
                <c:pt idx="4538">
                  <c:v>7.7299833333333332</c:v>
                </c:pt>
                <c:pt idx="4539">
                  <c:v>7.7316833333333337</c:v>
                </c:pt>
                <c:pt idx="4540">
                  <c:v>7.7333833333333333</c:v>
                </c:pt>
                <c:pt idx="4541">
                  <c:v>7.7350833333333338</c:v>
                </c:pt>
                <c:pt idx="4542">
                  <c:v>7.7367833333333333</c:v>
                </c:pt>
                <c:pt idx="4543">
                  <c:v>7.7384833333333338</c:v>
                </c:pt>
                <c:pt idx="4544">
                  <c:v>7.7401833333333334</c:v>
                </c:pt>
                <c:pt idx="4545">
                  <c:v>7.741883333333333</c:v>
                </c:pt>
                <c:pt idx="4546">
                  <c:v>7.7435833333333335</c:v>
                </c:pt>
                <c:pt idx="4547">
                  <c:v>7.7452833333333331</c:v>
                </c:pt>
                <c:pt idx="4548">
                  <c:v>7.7469833333333336</c:v>
                </c:pt>
                <c:pt idx="4549">
                  <c:v>7.7486833333333331</c:v>
                </c:pt>
                <c:pt idx="4550">
                  <c:v>7.7503833333333336</c:v>
                </c:pt>
                <c:pt idx="4551">
                  <c:v>7.7520833333333332</c:v>
                </c:pt>
                <c:pt idx="4552">
                  <c:v>7.7537833333333328</c:v>
                </c:pt>
                <c:pt idx="4553">
                  <c:v>7.7554833333333333</c:v>
                </c:pt>
                <c:pt idx="4554">
                  <c:v>7.7571833333333329</c:v>
                </c:pt>
                <c:pt idx="4555">
                  <c:v>7.7588833333333334</c:v>
                </c:pt>
                <c:pt idx="4556">
                  <c:v>7.7605833333333329</c:v>
                </c:pt>
                <c:pt idx="4557">
                  <c:v>7.7622833333333334</c:v>
                </c:pt>
                <c:pt idx="4558">
                  <c:v>7.763983333333333</c:v>
                </c:pt>
                <c:pt idx="4559">
                  <c:v>7.7656833333333326</c:v>
                </c:pt>
                <c:pt idx="4560">
                  <c:v>7.7673833333333331</c:v>
                </c:pt>
                <c:pt idx="4561">
                  <c:v>7.7690833333333327</c:v>
                </c:pt>
                <c:pt idx="4562">
                  <c:v>7.7707833333333332</c:v>
                </c:pt>
                <c:pt idx="4563">
                  <c:v>7.7724833333333327</c:v>
                </c:pt>
                <c:pt idx="4564">
                  <c:v>7.7741833333333341</c:v>
                </c:pt>
                <c:pt idx="4565">
                  <c:v>7.7758833333333337</c:v>
                </c:pt>
                <c:pt idx="4566">
                  <c:v>7.7775833333333333</c:v>
                </c:pt>
                <c:pt idx="4567">
                  <c:v>7.7792833333333338</c:v>
                </c:pt>
                <c:pt idx="4568">
                  <c:v>7.7809833333333334</c:v>
                </c:pt>
                <c:pt idx="4569">
                  <c:v>7.7826833333333338</c:v>
                </c:pt>
                <c:pt idx="4570">
                  <c:v>7.7843833333333334</c:v>
                </c:pt>
                <c:pt idx="4571">
                  <c:v>7.7860833333333339</c:v>
                </c:pt>
                <c:pt idx="4572">
                  <c:v>7.7877833333333335</c:v>
                </c:pt>
                <c:pt idx="4573">
                  <c:v>7.789483333333334</c:v>
                </c:pt>
                <c:pt idx="4574">
                  <c:v>7.7911833333333336</c:v>
                </c:pt>
                <c:pt idx="4575">
                  <c:v>7.7928833333333332</c:v>
                </c:pt>
                <c:pt idx="4576">
                  <c:v>7.7945833333333336</c:v>
                </c:pt>
                <c:pt idx="4577">
                  <c:v>7.7962833333333332</c:v>
                </c:pt>
                <c:pt idx="4578">
                  <c:v>7.7979833333333337</c:v>
                </c:pt>
                <c:pt idx="4579">
                  <c:v>7.7996833333333333</c:v>
                </c:pt>
                <c:pt idx="4580">
                  <c:v>7.8013833333333338</c:v>
                </c:pt>
                <c:pt idx="4581">
                  <c:v>7.8030833333333334</c:v>
                </c:pt>
                <c:pt idx="4582">
                  <c:v>7.804783333333333</c:v>
                </c:pt>
                <c:pt idx="4583">
                  <c:v>7.8064833333333334</c:v>
                </c:pt>
                <c:pt idx="4584">
                  <c:v>7.808183333333333</c:v>
                </c:pt>
                <c:pt idx="4585">
                  <c:v>7.8098833333333335</c:v>
                </c:pt>
                <c:pt idx="4586">
                  <c:v>7.8115833333333331</c:v>
                </c:pt>
                <c:pt idx="4587">
                  <c:v>7.8132833333333336</c:v>
                </c:pt>
                <c:pt idx="4588">
                  <c:v>7.8149833333333332</c:v>
                </c:pt>
                <c:pt idx="4589">
                  <c:v>7.8166833333333328</c:v>
                </c:pt>
                <c:pt idx="4590">
                  <c:v>7.8183833333333332</c:v>
                </c:pt>
                <c:pt idx="4591">
                  <c:v>7.8200833333333328</c:v>
                </c:pt>
                <c:pt idx="4592">
                  <c:v>7.8217833333333333</c:v>
                </c:pt>
                <c:pt idx="4593">
                  <c:v>7.8234833333333329</c:v>
                </c:pt>
                <c:pt idx="4594">
                  <c:v>7.8251833333333334</c:v>
                </c:pt>
                <c:pt idx="4595">
                  <c:v>7.826883333333333</c:v>
                </c:pt>
                <c:pt idx="4596">
                  <c:v>7.8285833333333326</c:v>
                </c:pt>
                <c:pt idx="4597">
                  <c:v>7.830283333333333</c:v>
                </c:pt>
                <c:pt idx="4598">
                  <c:v>7.8319833333333326</c:v>
                </c:pt>
                <c:pt idx="4599">
                  <c:v>7.833683333333334</c:v>
                </c:pt>
                <c:pt idx="4600">
                  <c:v>7.8353833333333336</c:v>
                </c:pt>
                <c:pt idx="4601">
                  <c:v>7.8370833333333341</c:v>
                </c:pt>
                <c:pt idx="4602">
                  <c:v>7.8387833333333337</c:v>
                </c:pt>
                <c:pt idx="4603">
                  <c:v>7.8404833333333332</c:v>
                </c:pt>
                <c:pt idx="4604">
                  <c:v>7.8421833333333337</c:v>
                </c:pt>
                <c:pt idx="4605">
                  <c:v>7.8438833333333333</c:v>
                </c:pt>
                <c:pt idx="4606">
                  <c:v>7.8455833333333338</c:v>
                </c:pt>
                <c:pt idx="4607">
                  <c:v>7.8472833333333334</c:v>
                </c:pt>
                <c:pt idx="4608">
                  <c:v>7.8489833333333339</c:v>
                </c:pt>
                <c:pt idx="4609">
                  <c:v>7.8506833333333335</c:v>
                </c:pt>
                <c:pt idx="4610">
                  <c:v>7.852383333333333</c:v>
                </c:pt>
                <c:pt idx="4611">
                  <c:v>7.8540833333333335</c:v>
                </c:pt>
                <c:pt idx="4612">
                  <c:v>7.8557833333333331</c:v>
                </c:pt>
                <c:pt idx="4613">
                  <c:v>7.8574833333333336</c:v>
                </c:pt>
                <c:pt idx="4614">
                  <c:v>7.8591833333333332</c:v>
                </c:pt>
                <c:pt idx="4615">
                  <c:v>7.8608833333333337</c:v>
                </c:pt>
                <c:pt idx="4616">
                  <c:v>7.8625833333333333</c:v>
                </c:pt>
                <c:pt idx="4617">
                  <c:v>7.8642833333333337</c:v>
                </c:pt>
                <c:pt idx="4618">
                  <c:v>7.8659833333333333</c:v>
                </c:pt>
                <c:pt idx="4619">
                  <c:v>7.8676833333333329</c:v>
                </c:pt>
                <c:pt idx="4620">
                  <c:v>7.8693833333333334</c:v>
                </c:pt>
                <c:pt idx="4621">
                  <c:v>7.871083333333333</c:v>
                </c:pt>
                <c:pt idx="4622">
                  <c:v>7.8727833333333335</c:v>
                </c:pt>
                <c:pt idx="4623">
                  <c:v>7.8744833333333331</c:v>
                </c:pt>
                <c:pt idx="4624">
                  <c:v>7.8761833333333335</c:v>
                </c:pt>
                <c:pt idx="4625">
                  <c:v>7.8778833333333331</c:v>
                </c:pt>
                <c:pt idx="4626">
                  <c:v>7.8795833333333327</c:v>
                </c:pt>
                <c:pt idx="4627">
                  <c:v>7.8812833333333332</c:v>
                </c:pt>
                <c:pt idx="4628">
                  <c:v>7.8829833333333328</c:v>
                </c:pt>
                <c:pt idx="4629">
                  <c:v>7.8846833333333333</c:v>
                </c:pt>
                <c:pt idx="4630">
                  <c:v>7.8863833333333329</c:v>
                </c:pt>
                <c:pt idx="4631">
                  <c:v>7.8880833333333333</c:v>
                </c:pt>
                <c:pt idx="4632">
                  <c:v>7.8897833333333329</c:v>
                </c:pt>
                <c:pt idx="4633">
                  <c:v>7.8914833333333325</c:v>
                </c:pt>
                <c:pt idx="4634">
                  <c:v>7.8931833333333339</c:v>
                </c:pt>
                <c:pt idx="4635">
                  <c:v>7.8948833333333335</c:v>
                </c:pt>
                <c:pt idx="4636">
                  <c:v>7.896583333333334</c:v>
                </c:pt>
                <c:pt idx="4637">
                  <c:v>7.8982833333333335</c:v>
                </c:pt>
                <c:pt idx="4638">
                  <c:v>7.899983333333334</c:v>
                </c:pt>
                <c:pt idx="4639">
                  <c:v>7.9016833333333336</c:v>
                </c:pt>
                <c:pt idx="4640">
                  <c:v>7.9033833333333332</c:v>
                </c:pt>
                <c:pt idx="4641">
                  <c:v>7.9050833333333337</c:v>
                </c:pt>
                <c:pt idx="4642">
                  <c:v>7.9067833333333333</c:v>
                </c:pt>
                <c:pt idx="4643">
                  <c:v>7.9084833333333338</c:v>
                </c:pt>
                <c:pt idx="4644">
                  <c:v>7.9101833333333333</c:v>
                </c:pt>
                <c:pt idx="4645">
                  <c:v>7.9118833333333338</c:v>
                </c:pt>
                <c:pt idx="4646">
                  <c:v>7.9135833333333334</c:v>
                </c:pt>
                <c:pt idx="4647">
                  <c:v>7.915283333333333</c:v>
                </c:pt>
                <c:pt idx="4648">
                  <c:v>7.9169833333333335</c:v>
                </c:pt>
                <c:pt idx="4649">
                  <c:v>7.9186833333333331</c:v>
                </c:pt>
                <c:pt idx="4650">
                  <c:v>7.9203833333333336</c:v>
                </c:pt>
                <c:pt idx="4651">
                  <c:v>7.9220833333333331</c:v>
                </c:pt>
                <c:pt idx="4652">
                  <c:v>7.9237833333333336</c:v>
                </c:pt>
                <c:pt idx="4653">
                  <c:v>7.9254833333333332</c:v>
                </c:pt>
                <c:pt idx="4654">
                  <c:v>7.9271833333333328</c:v>
                </c:pt>
                <c:pt idx="4655">
                  <c:v>7.9288833333333333</c:v>
                </c:pt>
                <c:pt idx="4656">
                  <c:v>7.9305833333333329</c:v>
                </c:pt>
                <c:pt idx="4657">
                  <c:v>7.9322833333333334</c:v>
                </c:pt>
                <c:pt idx="4658">
                  <c:v>7.9339833333333329</c:v>
                </c:pt>
                <c:pt idx="4659">
                  <c:v>7.9356833333333334</c:v>
                </c:pt>
                <c:pt idx="4660">
                  <c:v>7.937383333333333</c:v>
                </c:pt>
                <c:pt idx="4661">
                  <c:v>7.9390833333333335</c:v>
                </c:pt>
                <c:pt idx="4662">
                  <c:v>7.9407833333333331</c:v>
                </c:pt>
                <c:pt idx="4663">
                  <c:v>7.9424833333333327</c:v>
                </c:pt>
                <c:pt idx="4664">
                  <c:v>7.9441833333333332</c:v>
                </c:pt>
                <c:pt idx="4665">
                  <c:v>7.9458833333333327</c:v>
                </c:pt>
                <c:pt idx="4666">
                  <c:v>7.9475833333333332</c:v>
                </c:pt>
                <c:pt idx="4667">
                  <c:v>7.9492833333333328</c:v>
                </c:pt>
                <c:pt idx="4668">
                  <c:v>7.9509833333333342</c:v>
                </c:pt>
                <c:pt idx="4669">
                  <c:v>7.9526833333333338</c:v>
                </c:pt>
                <c:pt idx="4670">
                  <c:v>7.9543833333333334</c:v>
                </c:pt>
                <c:pt idx="4671">
                  <c:v>7.9560833333333338</c:v>
                </c:pt>
                <c:pt idx="4672">
                  <c:v>7.9577833333333334</c:v>
                </c:pt>
                <c:pt idx="4673">
                  <c:v>7.9594833333333339</c:v>
                </c:pt>
                <c:pt idx="4674">
                  <c:v>7.9611833333333335</c:v>
                </c:pt>
                <c:pt idx="4675">
                  <c:v>7.962883333333334</c:v>
                </c:pt>
                <c:pt idx="4676">
                  <c:v>7.9645833333333336</c:v>
                </c:pt>
                <c:pt idx="4677">
                  <c:v>7.9662833333333332</c:v>
                </c:pt>
                <c:pt idx="4678">
                  <c:v>7.9679833333333336</c:v>
                </c:pt>
                <c:pt idx="4679">
                  <c:v>7.9696833333333332</c:v>
                </c:pt>
                <c:pt idx="4680">
                  <c:v>7.9713833333333337</c:v>
                </c:pt>
                <c:pt idx="4681">
                  <c:v>7.9730833333333333</c:v>
                </c:pt>
                <c:pt idx="4682">
                  <c:v>7.9747833333333338</c:v>
                </c:pt>
                <c:pt idx="4683">
                  <c:v>7.9764833333333334</c:v>
                </c:pt>
                <c:pt idx="4684">
                  <c:v>7.978183333333333</c:v>
                </c:pt>
                <c:pt idx="4685">
                  <c:v>7.9798833333333334</c:v>
                </c:pt>
                <c:pt idx="4686">
                  <c:v>7.981583333333333</c:v>
                </c:pt>
                <c:pt idx="4687">
                  <c:v>7.9832833333333335</c:v>
                </c:pt>
                <c:pt idx="4688">
                  <c:v>7.9849833333333331</c:v>
                </c:pt>
                <c:pt idx="4689">
                  <c:v>7.9866833333333336</c:v>
                </c:pt>
                <c:pt idx="4690">
                  <c:v>7.9883833333333332</c:v>
                </c:pt>
                <c:pt idx="4691">
                  <c:v>7.9900833333333328</c:v>
                </c:pt>
                <c:pt idx="4692">
                  <c:v>7.9917833333333332</c:v>
                </c:pt>
                <c:pt idx="4693">
                  <c:v>7.9934833333333328</c:v>
                </c:pt>
                <c:pt idx="4694">
                  <c:v>7.9951833333333333</c:v>
                </c:pt>
                <c:pt idx="4695">
                  <c:v>7.9968833333333329</c:v>
                </c:pt>
                <c:pt idx="4696">
                  <c:v>7.9985833333333334</c:v>
                </c:pt>
                <c:pt idx="4697">
                  <c:v>8.0002833333333339</c:v>
                </c:pt>
                <c:pt idx="4698">
                  <c:v>8.0019833333333334</c:v>
                </c:pt>
                <c:pt idx="4699">
                  <c:v>8.003683333333333</c:v>
                </c:pt>
                <c:pt idx="4700">
                  <c:v>8.0053833333333326</c:v>
                </c:pt>
                <c:pt idx="4701">
                  <c:v>8.007083333333334</c:v>
                </c:pt>
                <c:pt idx="4702">
                  <c:v>8.0087833333333336</c:v>
                </c:pt>
                <c:pt idx="4703">
                  <c:v>8.0104833333333332</c:v>
                </c:pt>
                <c:pt idx="4704">
                  <c:v>8.0121833333333328</c:v>
                </c:pt>
                <c:pt idx="4705">
                  <c:v>8.0138833333333341</c:v>
                </c:pt>
                <c:pt idx="4706">
                  <c:v>8.0155833333333337</c:v>
                </c:pt>
                <c:pt idx="4707">
                  <c:v>8.0172833333333333</c:v>
                </c:pt>
                <c:pt idx="4708">
                  <c:v>8.0189833333333329</c:v>
                </c:pt>
                <c:pt idx="4709">
                  <c:v>8.0206833333333325</c:v>
                </c:pt>
                <c:pt idx="4710">
                  <c:v>8.0223833333333339</c:v>
                </c:pt>
                <c:pt idx="4711">
                  <c:v>8.0240833333333335</c:v>
                </c:pt>
                <c:pt idx="4712">
                  <c:v>8.025783333333333</c:v>
                </c:pt>
                <c:pt idx="4713">
                  <c:v>8.0274833333333326</c:v>
                </c:pt>
                <c:pt idx="4714">
                  <c:v>8.0291833333333322</c:v>
                </c:pt>
                <c:pt idx="4715">
                  <c:v>8.0308833333333336</c:v>
                </c:pt>
                <c:pt idx="4716">
                  <c:v>8.0325833333333332</c:v>
                </c:pt>
                <c:pt idx="4717">
                  <c:v>8.0342833333333328</c:v>
                </c:pt>
                <c:pt idx="4718">
                  <c:v>8.0359833333333324</c:v>
                </c:pt>
                <c:pt idx="4719">
                  <c:v>8.0376833333333337</c:v>
                </c:pt>
                <c:pt idx="4720">
                  <c:v>8.0393833333333333</c:v>
                </c:pt>
                <c:pt idx="4721">
                  <c:v>8.0410833333333329</c:v>
                </c:pt>
                <c:pt idx="4722">
                  <c:v>8.0427833333333343</c:v>
                </c:pt>
                <c:pt idx="4723">
                  <c:v>8.0444833333333339</c:v>
                </c:pt>
                <c:pt idx="4724">
                  <c:v>8.0461833333333335</c:v>
                </c:pt>
                <c:pt idx="4725">
                  <c:v>8.0478833333333331</c:v>
                </c:pt>
                <c:pt idx="4726">
                  <c:v>8.0495833333333344</c:v>
                </c:pt>
                <c:pt idx="4727">
                  <c:v>8.051283333333334</c:v>
                </c:pt>
                <c:pt idx="4728">
                  <c:v>8.0529833333333336</c:v>
                </c:pt>
                <c:pt idx="4729">
                  <c:v>8.0546833333333332</c:v>
                </c:pt>
                <c:pt idx="4730">
                  <c:v>8.0563833333333328</c:v>
                </c:pt>
                <c:pt idx="4731">
                  <c:v>8.0580833333333342</c:v>
                </c:pt>
                <c:pt idx="4732">
                  <c:v>8.0597833333333337</c:v>
                </c:pt>
                <c:pt idx="4733">
                  <c:v>8.0614833333333333</c:v>
                </c:pt>
                <c:pt idx="4734">
                  <c:v>8.0631833333333329</c:v>
                </c:pt>
                <c:pt idx="4735">
                  <c:v>8.0648833333333325</c:v>
                </c:pt>
                <c:pt idx="4736">
                  <c:v>8.0665833333333339</c:v>
                </c:pt>
                <c:pt idx="4737">
                  <c:v>8.0682833333333335</c:v>
                </c:pt>
                <c:pt idx="4738">
                  <c:v>8.0699833333333331</c:v>
                </c:pt>
                <c:pt idx="4739">
                  <c:v>8.0716833333333327</c:v>
                </c:pt>
                <c:pt idx="4740">
                  <c:v>8.073383333333334</c:v>
                </c:pt>
                <c:pt idx="4741">
                  <c:v>8.0750833333333336</c:v>
                </c:pt>
                <c:pt idx="4742">
                  <c:v>8.0767833333333332</c:v>
                </c:pt>
                <c:pt idx="4743">
                  <c:v>8.0784833333333328</c:v>
                </c:pt>
                <c:pt idx="4744">
                  <c:v>8.0801833333333324</c:v>
                </c:pt>
                <c:pt idx="4745">
                  <c:v>8.0818833333333338</c:v>
                </c:pt>
                <c:pt idx="4746">
                  <c:v>8.0835833333333333</c:v>
                </c:pt>
                <c:pt idx="4747">
                  <c:v>8.0852833333333329</c:v>
                </c:pt>
                <c:pt idx="4748">
                  <c:v>8.0869833333333325</c:v>
                </c:pt>
                <c:pt idx="4749">
                  <c:v>8.0886833333333339</c:v>
                </c:pt>
                <c:pt idx="4750">
                  <c:v>8.0903833333333335</c:v>
                </c:pt>
                <c:pt idx="4751">
                  <c:v>8.0920833333333331</c:v>
                </c:pt>
                <c:pt idx="4752">
                  <c:v>8.0937833333333327</c:v>
                </c:pt>
                <c:pt idx="4753">
                  <c:v>8.0954833333333323</c:v>
                </c:pt>
                <c:pt idx="4754">
                  <c:v>8.0971833333333336</c:v>
                </c:pt>
                <c:pt idx="4755">
                  <c:v>8.0988833333333332</c:v>
                </c:pt>
                <c:pt idx="4756">
                  <c:v>8.1005833333333346</c:v>
                </c:pt>
                <c:pt idx="4757">
                  <c:v>8.1022833333333342</c:v>
                </c:pt>
                <c:pt idx="4758">
                  <c:v>8.1039833333333338</c:v>
                </c:pt>
                <c:pt idx="4759">
                  <c:v>8.1056833333333334</c:v>
                </c:pt>
                <c:pt idx="4760">
                  <c:v>8.1073833333333329</c:v>
                </c:pt>
                <c:pt idx="4761">
                  <c:v>8.1090833333333343</c:v>
                </c:pt>
                <c:pt idx="4762">
                  <c:v>8.1107833333333339</c:v>
                </c:pt>
                <c:pt idx="4763">
                  <c:v>8.1124833333333335</c:v>
                </c:pt>
                <c:pt idx="4764">
                  <c:v>8.1141833333333331</c:v>
                </c:pt>
                <c:pt idx="4765">
                  <c:v>8.1158833333333327</c:v>
                </c:pt>
                <c:pt idx="4766">
                  <c:v>8.117583333333334</c:v>
                </c:pt>
                <c:pt idx="4767">
                  <c:v>8.1192833333333336</c:v>
                </c:pt>
                <c:pt idx="4768">
                  <c:v>8.1209833333333332</c:v>
                </c:pt>
                <c:pt idx="4769">
                  <c:v>8.1226833333333328</c:v>
                </c:pt>
                <c:pt idx="4770">
                  <c:v>8.1243833333333342</c:v>
                </c:pt>
                <c:pt idx="4771">
                  <c:v>8.1260833333333338</c:v>
                </c:pt>
                <c:pt idx="4772">
                  <c:v>8.1277833333333334</c:v>
                </c:pt>
                <c:pt idx="4773">
                  <c:v>8.129483333333333</c:v>
                </c:pt>
                <c:pt idx="4774">
                  <c:v>8.1311833333333325</c:v>
                </c:pt>
                <c:pt idx="4775">
                  <c:v>8.1328833333333339</c:v>
                </c:pt>
                <c:pt idx="4776">
                  <c:v>8.1345833333333335</c:v>
                </c:pt>
                <c:pt idx="4777">
                  <c:v>8.1362833333333331</c:v>
                </c:pt>
                <c:pt idx="4778">
                  <c:v>8.1379833333333327</c:v>
                </c:pt>
                <c:pt idx="4779">
                  <c:v>8.1396833333333323</c:v>
                </c:pt>
                <c:pt idx="4780">
                  <c:v>8.1413833333333336</c:v>
                </c:pt>
                <c:pt idx="4781">
                  <c:v>8.1430833333333332</c:v>
                </c:pt>
                <c:pt idx="4782">
                  <c:v>8.1447833333333328</c:v>
                </c:pt>
                <c:pt idx="4783">
                  <c:v>8.1464833333333324</c:v>
                </c:pt>
                <c:pt idx="4784">
                  <c:v>8.1481833333333338</c:v>
                </c:pt>
                <c:pt idx="4785">
                  <c:v>8.1498833333333334</c:v>
                </c:pt>
                <c:pt idx="4786">
                  <c:v>8.151583333333333</c:v>
                </c:pt>
                <c:pt idx="4787">
                  <c:v>8.1532833333333325</c:v>
                </c:pt>
                <c:pt idx="4788">
                  <c:v>8.1549833333333321</c:v>
                </c:pt>
                <c:pt idx="4789">
                  <c:v>8.1566833333333335</c:v>
                </c:pt>
                <c:pt idx="4790">
                  <c:v>8.1583833333333331</c:v>
                </c:pt>
                <c:pt idx="4791">
                  <c:v>8.1600833333333345</c:v>
                </c:pt>
                <c:pt idx="4792">
                  <c:v>8.1617833333333341</c:v>
                </c:pt>
                <c:pt idx="4793">
                  <c:v>8.1634833333333336</c:v>
                </c:pt>
                <c:pt idx="4794">
                  <c:v>8.1651833333333332</c:v>
                </c:pt>
                <c:pt idx="4795">
                  <c:v>8.1668833333333328</c:v>
                </c:pt>
                <c:pt idx="4796">
                  <c:v>8.1685833333333342</c:v>
                </c:pt>
                <c:pt idx="4797">
                  <c:v>8.1702833333333338</c:v>
                </c:pt>
                <c:pt idx="4798">
                  <c:v>8.1719833333333334</c:v>
                </c:pt>
                <c:pt idx="4799">
                  <c:v>8.173683333333333</c:v>
                </c:pt>
                <c:pt idx="4800">
                  <c:v>8.1753833333333343</c:v>
                </c:pt>
                <c:pt idx="4801">
                  <c:v>8.1770833333333339</c:v>
                </c:pt>
                <c:pt idx="4802">
                  <c:v>8.1787833333333335</c:v>
                </c:pt>
                <c:pt idx="4803">
                  <c:v>8.1804833333333331</c:v>
                </c:pt>
                <c:pt idx="4804">
                  <c:v>8.1821833333333327</c:v>
                </c:pt>
                <c:pt idx="4805">
                  <c:v>8.1838833333333341</c:v>
                </c:pt>
                <c:pt idx="4806">
                  <c:v>8.1855833333333337</c:v>
                </c:pt>
                <c:pt idx="4807">
                  <c:v>8.1872833333333332</c:v>
                </c:pt>
                <c:pt idx="4808">
                  <c:v>8.1889833333333328</c:v>
                </c:pt>
                <c:pt idx="4809">
                  <c:v>8.1906833333333324</c:v>
                </c:pt>
                <c:pt idx="4810">
                  <c:v>8.1923833333333338</c:v>
                </c:pt>
                <c:pt idx="4811">
                  <c:v>8.1940833333333334</c:v>
                </c:pt>
                <c:pt idx="4812">
                  <c:v>8.195783333333333</c:v>
                </c:pt>
                <c:pt idx="4813">
                  <c:v>8.1974833333333326</c:v>
                </c:pt>
                <c:pt idx="4814">
                  <c:v>8.1991833333333339</c:v>
                </c:pt>
                <c:pt idx="4815">
                  <c:v>8.2008833333333335</c:v>
                </c:pt>
                <c:pt idx="4816">
                  <c:v>8.2025833333333331</c:v>
                </c:pt>
                <c:pt idx="4817">
                  <c:v>8.2042833333333327</c:v>
                </c:pt>
                <c:pt idx="4818">
                  <c:v>8.2059833333333323</c:v>
                </c:pt>
                <c:pt idx="4819">
                  <c:v>8.2076833333333337</c:v>
                </c:pt>
                <c:pt idx="4820">
                  <c:v>8.2093833333333333</c:v>
                </c:pt>
                <c:pt idx="4821">
                  <c:v>8.2110833333333328</c:v>
                </c:pt>
                <c:pt idx="4822">
                  <c:v>8.2127833333333324</c:v>
                </c:pt>
                <c:pt idx="4823">
                  <c:v>8.2144833333333338</c:v>
                </c:pt>
                <c:pt idx="4824">
                  <c:v>8.2161833333333334</c:v>
                </c:pt>
                <c:pt idx="4825">
                  <c:v>8.217883333333333</c:v>
                </c:pt>
                <c:pt idx="4826">
                  <c:v>8.2195833333333344</c:v>
                </c:pt>
                <c:pt idx="4827">
                  <c:v>8.2212833333333339</c:v>
                </c:pt>
                <c:pt idx="4828">
                  <c:v>8.2229833333333335</c:v>
                </c:pt>
                <c:pt idx="4829">
                  <c:v>8.2246833333333331</c:v>
                </c:pt>
                <c:pt idx="4830">
                  <c:v>8.2263833333333345</c:v>
                </c:pt>
                <c:pt idx="4831">
                  <c:v>8.2280833333333341</c:v>
                </c:pt>
                <c:pt idx="4832">
                  <c:v>8.2297833333333337</c:v>
                </c:pt>
                <c:pt idx="4833">
                  <c:v>8.2314833333333333</c:v>
                </c:pt>
                <c:pt idx="4834">
                  <c:v>8.2331833333333329</c:v>
                </c:pt>
                <c:pt idx="4835">
                  <c:v>8.2348833333333342</c:v>
                </c:pt>
                <c:pt idx="4836">
                  <c:v>8.2365833333333338</c:v>
                </c:pt>
                <c:pt idx="4837">
                  <c:v>8.2382833333333334</c:v>
                </c:pt>
                <c:pt idx="4838">
                  <c:v>8.239983333333333</c:v>
                </c:pt>
                <c:pt idx="4839">
                  <c:v>8.2416833333333326</c:v>
                </c:pt>
                <c:pt idx="4840">
                  <c:v>8.243383333333334</c:v>
                </c:pt>
                <c:pt idx="4841">
                  <c:v>8.2450833333333335</c:v>
                </c:pt>
                <c:pt idx="4842">
                  <c:v>8.2467833333333331</c:v>
                </c:pt>
                <c:pt idx="4843">
                  <c:v>8.2484833333333327</c:v>
                </c:pt>
                <c:pt idx="4844">
                  <c:v>8.2501833333333341</c:v>
                </c:pt>
                <c:pt idx="4845">
                  <c:v>8.2518833333333337</c:v>
                </c:pt>
                <c:pt idx="4846">
                  <c:v>8.2535833333333333</c:v>
                </c:pt>
                <c:pt idx="4847">
                  <c:v>8.2552833333333329</c:v>
                </c:pt>
                <c:pt idx="4848">
                  <c:v>8.2569833333333325</c:v>
                </c:pt>
                <c:pt idx="4849">
                  <c:v>8.2586833333333338</c:v>
                </c:pt>
                <c:pt idx="4850">
                  <c:v>8.2603833333333334</c:v>
                </c:pt>
                <c:pt idx="4851">
                  <c:v>8.262083333333333</c:v>
                </c:pt>
                <c:pt idx="4852">
                  <c:v>8.2637833333333326</c:v>
                </c:pt>
                <c:pt idx="4853">
                  <c:v>8.2654833333333322</c:v>
                </c:pt>
                <c:pt idx="4854">
                  <c:v>8.2671833333333336</c:v>
                </c:pt>
                <c:pt idx="4855">
                  <c:v>8.2688833333333331</c:v>
                </c:pt>
                <c:pt idx="4856">
                  <c:v>8.2705833333333327</c:v>
                </c:pt>
                <c:pt idx="4857">
                  <c:v>8.2722833333333323</c:v>
                </c:pt>
                <c:pt idx="4858">
                  <c:v>8.2739833333333337</c:v>
                </c:pt>
                <c:pt idx="4859">
                  <c:v>8.2756833333333333</c:v>
                </c:pt>
                <c:pt idx="4860">
                  <c:v>8.2773833333333329</c:v>
                </c:pt>
                <c:pt idx="4861">
                  <c:v>8.2790833333333342</c:v>
                </c:pt>
                <c:pt idx="4862">
                  <c:v>8.2807833333333338</c:v>
                </c:pt>
                <c:pt idx="4863">
                  <c:v>8.2824833333333334</c:v>
                </c:pt>
                <c:pt idx="4864">
                  <c:v>8.284183333333333</c:v>
                </c:pt>
                <c:pt idx="4865">
                  <c:v>8.2858833333333344</c:v>
                </c:pt>
                <c:pt idx="4866">
                  <c:v>8.287583333333334</c:v>
                </c:pt>
                <c:pt idx="4867">
                  <c:v>8.2892833333333336</c:v>
                </c:pt>
                <c:pt idx="4868">
                  <c:v>8.2909833333333331</c:v>
                </c:pt>
                <c:pt idx="4869">
                  <c:v>8.2926833333333327</c:v>
                </c:pt>
                <c:pt idx="4870">
                  <c:v>8.2943833333333341</c:v>
                </c:pt>
                <c:pt idx="4871">
                  <c:v>8.2960833333333337</c:v>
                </c:pt>
                <c:pt idx="4872">
                  <c:v>8.2977833333333333</c:v>
                </c:pt>
                <c:pt idx="4873">
                  <c:v>8.2994833333333329</c:v>
                </c:pt>
                <c:pt idx="4874">
                  <c:v>8.3011833333333342</c:v>
                </c:pt>
                <c:pt idx="4875">
                  <c:v>8.3028833333333338</c:v>
                </c:pt>
                <c:pt idx="4876">
                  <c:v>8.3045833333333334</c:v>
                </c:pt>
                <c:pt idx="4877">
                  <c:v>8.306283333333333</c:v>
                </c:pt>
                <c:pt idx="4878">
                  <c:v>8.3079833333333326</c:v>
                </c:pt>
                <c:pt idx="4879">
                  <c:v>8.309683333333334</c:v>
                </c:pt>
                <c:pt idx="4880">
                  <c:v>8.3113833333333336</c:v>
                </c:pt>
                <c:pt idx="4881">
                  <c:v>8.3130833333333332</c:v>
                </c:pt>
                <c:pt idx="4882">
                  <c:v>8.3147833333333327</c:v>
                </c:pt>
                <c:pt idx="4883">
                  <c:v>8.3164833333333323</c:v>
                </c:pt>
                <c:pt idx="4884">
                  <c:v>8.3181833333333337</c:v>
                </c:pt>
                <c:pt idx="4885">
                  <c:v>8.3198833333333333</c:v>
                </c:pt>
                <c:pt idx="4886">
                  <c:v>8.3215833333333329</c:v>
                </c:pt>
                <c:pt idx="4887">
                  <c:v>8.3232833333333325</c:v>
                </c:pt>
                <c:pt idx="4888">
                  <c:v>8.3249833333333338</c:v>
                </c:pt>
                <c:pt idx="4889">
                  <c:v>8.3266833333333334</c:v>
                </c:pt>
                <c:pt idx="4890">
                  <c:v>8.328383333333333</c:v>
                </c:pt>
                <c:pt idx="4891">
                  <c:v>8.3300833333333326</c:v>
                </c:pt>
                <c:pt idx="4892">
                  <c:v>8.3317833333333322</c:v>
                </c:pt>
                <c:pt idx="4893">
                  <c:v>8.3334833333333336</c:v>
                </c:pt>
                <c:pt idx="4894">
                  <c:v>8.3351833333333332</c:v>
                </c:pt>
                <c:pt idx="4895">
                  <c:v>8.3368833333333345</c:v>
                </c:pt>
                <c:pt idx="4896">
                  <c:v>8.3385833333333341</c:v>
                </c:pt>
                <c:pt idx="4897">
                  <c:v>8.3402833333333337</c:v>
                </c:pt>
                <c:pt idx="4898">
                  <c:v>8.3419833333333333</c:v>
                </c:pt>
                <c:pt idx="4899">
                  <c:v>8.3436833333333329</c:v>
                </c:pt>
                <c:pt idx="4900">
                  <c:v>8.3453833333333343</c:v>
                </c:pt>
                <c:pt idx="4901">
                  <c:v>8.3470833333333339</c:v>
                </c:pt>
                <c:pt idx="4902">
                  <c:v>8.3487833333333334</c:v>
                </c:pt>
                <c:pt idx="4903">
                  <c:v>8.350483333333333</c:v>
                </c:pt>
                <c:pt idx="4904">
                  <c:v>8.3521833333333326</c:v>
                </c:pt>
                <c:pt idx="4905">
                  <c:v>8.353883333333334</c:v>
                </c:pt>
                <c:pt idx="4906">
                  <c:v>8.3555833333333336</c:v>
                </c:pt>
                <c:pt idx="4907">
                  <c:v>8.3572833333333332</c:v>
                </c:pt>
                <c:pt idx="4908">
                  <c:v>8.3589833333333328</c:v>
                </c:pt>
                <c:pt idx="4909">
                  <c:v>8.3606833333333341</c:v>
                </c:pt>
                <c:pt idx="4910">
                  <c:v>8.3623833333333337</c:v>
                </c:pt>
                <c:pt idx="4911">
                  <c:v>8.3640833333333333</c:v>
                </c:pt>
                <c:pt idx="4912">
                  <c:v>8.3657833333333329</c:v>
                </c:pt>
                <c:pt idx="4913">
                  <c:v>8.3674833333333325</c:v>
                </c:pt>
                <c:pt idx="4914">
                  <c:v>8.3691833333333339</c:v>
                </c:pt>
                <c:pt idx="4915">
                  <c:v>8.3708833333333335</c:v>
                </c:pt>
                <c:pt idx="4916">
                  <c:v>8.372583333333333</c:v>
                </c:pt>
                <c:pt idx="4917">
                  <c:v>8.3742833333333326</c:v>
                </c:pt>
                <c:pt idx="4918">
                  <c:v>8.375983333333334</c:v>
                </c:pt>
                <c:pt idx="4919">
                  <c:v>8.3776833333333336</c:v>
                </c:pt>
                <c:pt idx="4920">
                  <c:v>8.3793833333333332</c:v>
                </c:pt>
                <c:pt idx="4921">
                  <c:v>8.3810833333333328</c:v>
                </c:pt>
                <c:pt idx="4922">
                  <c:v>8.3827833333333324</c:v>
                </c:pt>
                <c:pt idx="4923">
                  <c:v>8.3844833333333337</c:v>
                </c:pt>
                <c:pt idx="4924">
                  <c:v>8.3861833333333333</c:v>
                </c:pt>
                <c:pt idx="4925">
                  <c:v>8.3878833333333329</c:v>
                </c:pt>
                <c:pt idx="4926">
                  <c:v>8.3895833333333325</c:v>
                </c:pt>
                <c:pt idx="4927">
                  <c:v>8.3912833333333321</c:v>
                </c:pt>
                <c:pt idx="4928">
                  <c:v>8.3929833333333335</c:v>
                </c:pt>
                <c:pt idx="4929">
                  <c:v>8.3946833333333331</c:v>
                </c:pt>
                <c:pt idx="4930">
                  <c:v>8.3963833333333344</c:v>
                </c:pt>
                <c:pt idx="4931">
                  <c:v>8.398083333333334</c:v>
                </c:pt>
                <c:pt idx="4932">
                  <c:v>8.3997833333333336</c:v>
                </c:pt>
                <c:pt idx="4933">
                  <c:v>8.4014833333333332</c:v>
                </c:pt>
                <c:pt idx="4934">
                  <c:v>8.4031833333333328</c:v>
                </c:pt>
                <c:pt idx="4935">
                  <c:v>8.4048833333333341</c:v>
                </c:pt>
                <c:pt idx="4936">
                  <c:v>8.4065833333333337</c:v>
                </c:pt>
                <c:pt idx="4937">
                  <c:v>8.4082833333333333</c:v>
                </c:pt>
                <c:pt idx="4938">
                  <c:v>8.4099833333333329</c:v>
                </c:pt>
                <c:pt idx="4939">
                  <c:v>8.4116833333333343</c:v>
                </c:pt>
                <c:pt idx="4940">
                  <c:v>8.4133833333333339</c:v>
                </c:pt>
                <c:pt idx="4941">
                  <c:v>8.4150833333333335</c:v>
                </c:pt>
                <c:pt idx="4942">
                  <c:v>8.4167833333333331</c:v>
                </c:pt>
                <c:pt idx="4943">
                  <c:v>8.4184833333333327</c:v>
                </c:pt>
                <c:pt idx="4944">
                  <c:v>8.420183333333334</c:v>
                </c:pt>
                <c:pt idx="4945">
                  <c:v>8.4218833333333336</c:v>
                </c:pt>
                <c:pt idx="4946">
                  <c:v>8.4235833333333332</c:v>
                </c:pt>
                <c:pt idx="4947">
                  <c:v>8.4252833333333328</c:v>
                </c:pt>
                <c:pt idx="4948">
                  <c:v>8.4269833333333342</c:v>
                </c:pt>
                <c:pt idx="4949">
                  <c:v>8.4286833333333337</c:v>
                </c:pt>
                <c:pt idx="4950">
                  <c:v>8.4303833333333333</c:v>
                </c:pt>
                <c:pt idx="4951">
                  <c:v>8.4320833333333329</c:v>
                </c:pt>
                <c:pt idx="4952">
                  <c:v>8.4337833333333325</c:v>
                </c:pt>
                <c:pt idx="4953">
                  <c:v>8.4354833333333339</c:v>
                </c:pt>
                <c:pt idx="4954">
                  <c:v>8.4371833333333335</c:v>
                </c:pt>
                <c:pt idx="4955">
                  <c:v>8.4388833333333331</c:v>
                </c:pt>
                <c:pt idx="4956">
                  <c:v>8.4405833333333327</c:v>
                </c:pt>
                <c:pt idx="4957">
                  <c:v>8.4422833333333323</c:v>
                </c:pt>
                <c:pt idx="4958">
                  <c:v>8.4439833333333336</c:v>
                </c:pt>
                <c:pt idx="4959">
                  <c:v>8.4456833333333332</c:v>
                </c:pt>
                <c:pt idx="4960">
                  <c:v>8.4473833333333328</c:v>
                </c:pt>
                <c:pt idx="4961">
                  <c:v>8.4490833333333324</c:v>
                </c:pt>
                <c:pt idx="4962">
                  <c:v>8.4507833333333338</c:v>
                </c:pt>
                <c:pt idx="4963">
                  <c:v>8.4524833333333333</c:v>
                </c:pt>
                <c:pt idx="4964">
                  <c:v>8.4541833333333329</c:v>
                </c:pt>
                <c:pt idx="4965">
                  <c:v>8.4558833333333343</c:v>
                </c:pt>
                <c:pt idx="4966">
                  <c:v>8.4575833333333339</c:v>
                </c:pt>
                <c:pt idx="4967">
                  <c:v>8.4592833333333335</c:v>
                </c:pt>
                <c:pt idx="4968">
                  <c:v>8.4609833333333331</c:v>
                </c:pt>
                <c:pt idx="4969">
                  <c:v>8.4626833333333344</c:v>
                </c:pt>
                <c:pt idx="4970">
                  <c:v>8.464383333333334</c:v>
                </c:pt>
                <c:pt idx="4971">
                  <c:v>8.4660833333333336</c:v>
                </c:pt>
                <c:pt idx="4972">
                  <c:v>8.4677833333333332</c:v>
                </c:pt>
                <c:pt idx="4973">
                  <c:v>8.4694833333333328</c:v>
                </c:pt>
                <c:pt idx="4974">
                  <c:v>8.4711833333333342</c:v>
                </c:pt>
                <c:pt idx="4975">
                  <c:v>8.4728833333333338</c:v>
                </c:pt>
                <c:pt idx="4976">
                  <c:v>8.4745833333333334</c:v>
                </c:pt>
                <c:pt idx="4977">
                  <c:v>8.4762833333333329</c:v>
                </c:pt>
                <c:pt idx="4978">
                  <c:v>8.4779833333333325</c:v>
                </c:pt>
                <c:pt idx="4979">
                  <c:v>8.4796833333333339</c:v>
                </c:pt>
                <c:pt idx="4980">
                  <c:v>8.4813833333333335</c:v>
                </c:pt>
                <c:pt idx="4981">
                  <c:v>8.4830833333333331</c:v>
                </c:pt>
                <c:pt idx="4982">
                  <c:v>8.4847833333333327</c:v>
                </c:pt>
                <c:pt idx="4983">
                  <c:v>8.486483333333334</c:v>
                </c:pt>
                <c:pt idx="4984">
                  <c:v>8.4881833333333336</c:v>
                </c:pt>
                <c:pt idx="4985">
                  <c:v>8.4898833333333332</c:v>
                </c:pt>
                <c:pt idx="4986">
                  <c:v>8.4915833333333328</c:v>
                </c:pt>
                <c:pt idx="4987">
                  <c:v>8.4932833333333324</c:v>
                </c:pt>
                <c:pt idx="4988">
                  <c:v>8.4949833333333338</c:v>
                </c:pt>
                <c:pt idx="4989">
                  <c:v>8.4966833333333334</c:v>
                </c:pt>
                <c:pt idx="4990">
                  <c:v>8.498383333333333</c:v>
                </c:pt>
                <c:pt idx="4991">
                  <c:v>8.5000833333333325</c:v>
                </c:pt>
                <c:pt idx="4992">
                  <c:v>8.5017833333333339</c:v>
                </c:pt>
                <c:pt idx="4993">
                  <c:v>8.5034833333333335</c:v>
                </c:pt>
                <c:pt idx="4994">
                  <c:v>8.5051833333333331</c:v>
                </c:pt>
                <c:pt idx="4995">
                  <c:v>8.5068833333333327</c:v>
                </c:pt>
                <c:pt idx="4996">
                  <c:v>8.5085833333333323</c:v>
                </c:pt>
                <c:pt idx="4997">
                  <c:v>8.5102833333333336</c:v>
                </c:pt>
                <c:pt idx="4998">
                  <c:v>8.5119833333333332</c:v>
                </c:pt>
                <c:pt idx="4999">
                  <c:v>8.5136833333333346</c:v>
                </c:pt>
                <c:pt idx="5000">
                  <c:v>8.5153833333333342</c:v>
                </c:pt>
                <c:pt idx="5001">
                  <c:v>8.5170833333333338</c:v>
                </c:pt>
                <c:pt idx="5002">
                  <c:v>8.5187833333333334</c:v>
                </c:pt>
                <c:pt idx="5003">
                  <c:v>8.520483333333333</c:v>
                </c:pt>
                <c:pt idx="5004">
                  <c:v>8.5221833333333343</c:v>
                </c:pt>
                <c:pt idx="5005">
                  <c:v>8.5238833333333339</c:v>
                </c:pt>
                <c:pt idx="5006">
                  <c:v>8.5255833333333335</c:v>
                </c:pt>
                <c:pt idx="5007">
                  <c:v>8.5272833333333331</c:v>
                </c:pt>
                <c:pt idx="5008">
                  <c:v>8.5289833333333327</c:v>
                </c:pt>
                <c:pt idx="5009">
                  <c:v>8.5306833333333341</c:v>
                </c:pt>
                <c:pt idx="5010">
                  <c:v>8.5323833333333337</c:v>
                </c:pt>
                <c:pt idx="5011">
                  <c:v>8.5340833333333332</c:v>
                </c:pt>
                <c:pt idx="5012">
                  <c:v>8.5357833333333346</c:v>
                </c:pt>
                <c:pt idx="5013">
                  <c:v>8.5374833333333342</c:v>
                </c:pt>
                <c:pt idx="5014">
                  <c:v>8.5391833333333338</c:v>
                </c:pt>
                <c:pt idx="5015">
                  <c:v>8.5408833333333334</c:v>
                </c:pt>
                <c:pt idx="5016">
                  <c:v>8.542583333333333</c:v>
                </c:pt>
                <c:pt idx="5017">
                  <c:v>8.5442833333333343</c:v>
                </c:pt>
                <c:pt idx="5018">
                  <c:v>8.5459833333333339</c:v>
                </c:pt>
                <c:pt idx="5019">
                  <c:v>8.5476833333333335</c:v>
                </c:pt>
                <c:pt idx="5020">
                  <c:v>8.5493833333333331</c:v>
                </c:pt>
                <c:pt idx="5021">
                  <c:v>8.5510833333333345</c:v>
                </c:pt>
                <c:pt idx="5022">
                  <c:v>8.5527833333333341</c:v>
                </c:pt>
                <c:pt idx="5023">
                  <c:v>8.5544833333333337</c:v>
                </c:pt>
                <c:pt idx="5024">
                  <c:v>8.5561833333333333</c:v>
                </c:pt>
                <c:pt idx="5025">
                  <c:v>8.5578833333333328</c:v>
                </c:pt>
                <c:pt idx="5026">
                  <c:v>8.5595833333333342</c:v>
                </c:pt>
                <c:pt idx="5027">
                  <c:v>8.5612833333333338</c:v>
                </c:pt>
                <c:pt idx="5028">
                  <c:v>8.5629833333333334</c:v>
                </c:pt>
                <c:pt idx="5029">
                  <c:v>8.564683333333333</c:v>
                </c:pt>
                <c:pt idx="5030">
                  <c:v>8.5663833333333326</c:v>
                </c:pt>
                <c:pt idx="5031">
                  <c:v>8.5680833333333339</c:v>
                </c:pt>
                <c:pt idx="5032">
                  <c:v>8.5697833333333335</c:v>
                </c:pt>
                <c:pt idx="5033">
                  <c:v>8.5714833333333331</c:v>
                </c:pt>
                <c:pt idx="5034">
                  <c:v>8.5731833333333327</c:v>
                </c:pt>
                <c:pt idx="5035">
                  <c:v>8.5748833333333341</c:v>
                </c:pt>
                <c:pt idx="5036">
                  <c:v>8.5765833333333337</c:v>
                </c:pt>
                <c:pt idx="5037">
                  <c:v>8.5782833333333333</c:v>
                </c:pt>
                <c:pt idx="5038">
                  <c:v>8.5799833333333329</c:v>
                </c:pt>
                <c:pt idx="5039">
                  <c:v>8.5816833333333324</c:v>
                </c:pt>
                <c:pt idx="5040">
                  <c:v>8.5833833333333338</c:v>
                </c:pt>
                <c:pt idx="5041">
                  <c:v>8.5850833333333334</c:v>
                </c:pt>
                <c:pt idx="5042">
                  <c:v>8.586783333333333</c:v>
                </c:pt>
                <c:pt idx="5043">
                  <c:v>8.5884833333333326</c:v>
                </c:pt>
                <c:pt idx="5044">
                  <c:v>8.5901833333333322</c:v>
                </c:pt>
                <c:pt idx="5045">
                  <c:v>8.5918833333333335</c:v>
                </c:pt>
                <c:pt idx="5046">
                  <c:v>8.5935833333333331</c:v>
                </c:pt>
                <c:pt idx="5047">
                  <c:v>8.5952833333333327</c:v>
                </c:pt>
                <c:pt idx="5048">
                  <c:v>8.5969833333333323</c:v>
                </c:pt>
                <c:pt idx="5049">
                  <c:v>8.5986833333333337</c:v>
                </c:pt>
                <c:pt idx="5050">
                  <c:v>8.6003833333333333</c:v>
                </c:pt>
                <c:pt idx="5051">
                  <c:v>8.6020833333333329</c:v>
                </c:pt>
                <c:pt idx="5052">
                  <c:v>8.6037833333333325</c:v>
                </c:pt>
                <c:pt idx="5053">
                  <c:v>8.605483333333332</c:v>
                </c:pt>
                <c:pt idx="5054">
                  <c:v>8.6071833333333334</c:v>
                </c:pt>
                <c:pt idx="5055">
                  <c:v>8.608883333333333</c:v>
                </c:pt>
                <c:pt idx="5056">
                  <c:v>8.6105833333333326</c:v>
                </c:pt>
                <c:pt idx="5057">
                  <c:v>8.6122833333333322</c:v>
                </c:pt>
                <c:pt idx="5058">
                  <c:v>8.6139833333333335</c:v>
                </c:pt>
                <c:pt idx="5059">
                  <c:v>8.6156833333333331</c:v>
                </c:pt>
                <c:pt idx="5060">
                  <c:v>8.6173833333333327</c:v>
                </c:pt>
                <c:pt idx="5061">
                  <c:v>8.6190833333333323</c:v>
                </c:pt>
                <c:pt idx="5062">
                  <c:v>8.6207833333333319</c:v>
                </c:pt>
                <c:pt idx="5063">
                  <c:v>8.6224833333333333</c:v>
                </c:pt>
                <c:pt idx="5064">
                  <c:v>8.6241833333333329</c:v>
                </c:pt>
                <c:pt idx="5065">
                  <c:v>8.6258833333333325</c:v>
                </c:pt>
                <c:pt idx="5066">
                  <c:v>8.627583333333332</c:v>
                </c:pt>
                <c:pt idx="5067">
                  <c:v>8.6292833333333316</c:v>
                </c:pt>
                <c:pt idx="5068">
                  <c:v>8.6309833333333348</c:v>
                </c:pt>
                <c:pt idx="5069">
                  <c:v>8.6326833333333344</c:v>
                </c:pt>
                <c:pt idx="5070">
                  <c:v>8.634383333333334</c:v>
                </c:pt>
                <c:pt idx="5071">
                  <c:v>8.6360833333333336</c:v>
                </c:pt>
                <c:pt idx="5072">
                  <c:v>8.6377833333333349</c:v>
                </c:pt>
                <c:pt idx="5073">
                  <c:v>8.6394833333333345</c:v>
                </c:pt>
                <c:pt idx="5074">
                  <c:v>8.6411833333333341</c:v>
                </c:pt>
                <c:pt idx="5075">
                  <c:v>8.6428833333333337</c:v>
                </c:pt>
                <c:pt idx="5076">
                  <c:v>8.6445833333333333</c:v>
                </c:pt>
                <c:pt idx="5077">
                  <c:v>8.6462833333333347</c:v>
                </c:pt>
                <c:pt idx="5078">
                  <c:v>8.6479833333333342</c:v>
                </c:pt>
                <c:pt idx="5079">
                  <c:v>8.6496833333333338</c:v>
                </c:pt>
                <c:pt idx="5080">
                  <c:v>8.6513833333333334</c:v>
                </c:pt>
                <c:pt idx="5081">
                  <c:v>8.653083333333333</c:v>
                </c:pt>
                <c:pt idx="5082">
                  <c:v>8.6547833333333344</c:v>
                </c:pt>
                <c:pt idx="5083">
                  <c:v>8.656483333333334</c:v>
                </c:pt>
                <c:pt idx="5084">
                  <c:v>8.6581833333333336</c:v>
                </c:pt>
                <c:pt idx="5085">
                  <c:v>8.6598833333333332</c:v>
                </c:pt>
                <c:pt idx="5086">
                  <c:v>8.6615833333333345</c:v>
                </c:pt>
                <c:pt idx="5087">
                  <c:v>8.6632833333333341</c:v>
                </c:pt>
                <c:pt idx="5088">
                  <c:v>8.6649833333333337</c:v>
                </c:pt>
                <c:pt idx="5089">
                  <c:v>8.6666833333333333</c:v>
                </c:pt>
                <c:pt idx="5090">
                  <c:v>8.6683833333333329</c:v>
                </c:pt>
                <c:pt idx="5091">
                  <c:v>8.6700833333333343</c:v>
                </c:pt>
                <c:pt idx="5092">
                  <c:v>8.6717833333333338</c:v>
                </c:pt>
                <c:pt idx="5093">
                  <c:v>8.6734833333333334</c:v>
                </c:pt>
                <c:pt idx="5094">
                  <c:v>8.675183333333333</c:v>
                </c:pt>
                <c:pt idx="5095">
                  <c:v>8.6768833333333344</c:v>
                </c:pt>
                <c:pt idx="5096">
                  <c:v>8.678583333333334</c:v>
                </c:pt>
                <c:pt idx="5097">
                  <c:v>8.6802833333333336</c:v>
                </c:pt>
                <c:pt idx="5098">
                  <c:v>8.6819833333333332</c:v>
                </c:pt>
                <c:pt idx="5099">
                  <c:v>8.6836833333333328</c:v>
                </c:pt>
                <c:pt idx="5100">
                  <c:v>8.6853833333333341</c:v>
                </c:pt>
                <c:pt idx="5101">
                  <c:v>8.6870833333333337</c:v>
                </c:pt>
                <c:pt idx="5102">
                  <c:v>8.6887833333333333</c:v>
                </c:pt>
                <c:pt idx="5103">
                  <c:v>8.6904833333333329</c:v>
                </c:pt>
                <c:pt idx="5104">
                  <c:v>8.6921833333333325</c:v>
                </c:pt>
                <c:pt idx="5105">
                  <c:v>8.6938833333333339</c:v>
                </c:pt>
                <c:pt idx="5106">
                  <c:v>8.6955833333333334</c:v>
                </c:pt>
                <c:pt idx="5107">
                  <c:v>8.697283333333333</c:v>
                </c:pt>
                <c:pt idx="5108">
                  <c:v>8.6989833333333326</c:v>
                </c:pt>
                <c:pt idx="5109">
                  <c:v>8.700683333333334</c:v>
                </c:pt>
                <c:pt idx="5110">
                  <c:v>8.7023833333333336</c:v>
                </c:pt>
                <c:pt idx="5111">
                  <c:v>8.7040833333333332</c:v>
                </c:pt>
                <c:pt idx="5112">
                  <c:v>8.7057833333333328</c:v>
                </c:pt>
                <c:pt idx="5113">
                  <c:v>8.7074833333333324</c:v>
                </c:pt>
                <c:pt idx="5114">
                  <c:v>8.7091833333333337</c:v>
                </c:pt>
                <c:pt idx="5115">
                  <c:v>8.7108833333333333</c:v>
                </c:pt>
                <c:pt idx="5116">
                  <c:v>8.7125833333333329</c:v>
                </c:pt>
                <c:pt idx="5117">
                  <c:v>8.7142833333333325</c:v>
                </c:pt>
                <c:pt idx="5118">
                  <c:v>8.7159833333333321</c:v>
                </c:pt>
                <c:pt idx="5119">
                  <c:v>8.7176833333333335</c:v>
                </c:pt>
                <c:pt idx="5120">
                  <c:v>8.719383333333333</c:v>
                </c:pt>
                <c:pt idx="5121">
                  <c:v>8.7210833333333326</c:v>
                </c:pt>
                <c:pt idx="5122">
                  <c:v>8.7227833333333322</c:v>
                </c:pt>
                <c:pt idx="5123">
                  <c:v>8.7244833333333336</c:v>
                </c:pt>
                <c:pt idx="5124">
                  <c:v>8.7261833333333332</c:v>
                </c:pt>
                <c:pt idx="5125">
                  <c:v>8.7278833333333328</c:v>
                </c:pt>
                <c:pt idx="5126">
                  <c:v>8.7295833333333324</c:v>
                </c:pt>
                <c:pt idx="5127">
                  <c:v>8.731283333333332</c:v>
                </c:pt>
                <c:pt idx="5128">
                  <c:v>8.7329833333333333</c:v>
                </c:pt>
                <c:pt idx="5129">
                  <c:v>8.7346833333333329</c:v>
                </c:pt>
                <c:pt idx="5130">
                  <c:v>8.7363833333333325</c:v>
                </c:pt>
                <c:pt idx="5131">
                  <c:v>8.7380833333333321</c:v>
                </c:pt>
                <c:pt idx="5132">
                  <c:v>8.7397833333333317</c:v>
                </c:pt>
                <c:pt idx="5133">
                  <c:v>8.7414833333333331</c:v>
                </c:pt>
                <c:pt idx="5134">
                  <c:v>8.7431833333333326</c:v>
                </c:pt>
                <c:pt idx="5135">
                  <c:v>8.7448833333333322</c:v>
                </c:pt>
                <c:pt idx="5136">
                  <c:v>8.7465833333333318</c:v>
                </c:pt>
                <c:pt idx="5137">
                  <c:v>8.748283333333335</c:v>
                </c:pt>
                <c:pt idx="5138">
                  <c:v>8.7499833333333346</c:v>
                </c:pt>
                <c:pt idx="5139">
                  <c:v>8.7516833333333341</c:v>
                </c:pt>
                <c:pt idx="5140">
                  <c:v>8.7533833333333337</c:v>
                </c:pt>
                <c:pt idx="5141">
                  <c:v>8.7550833333333333</c:v>
                </c:pt>
                <c:pt idx="5142">
                  <c:v>8.7567833333333347</c:v>
                </c:pt>
                <c:pt idx="5143">
                  <c:v>8.7584833333333343</c:v>
                </c:pt>
                <c:pt idx="5144">
                  <c:v>8.7601833333333339</c:v>
                </c:pt>
                <c:pt idx="5145">
                  <c:v>8.7618833333333335</c:v>
                </c:pt>
                <c:pt idx="5146">
                  <c:v>8.7635833333333348</c:v>
                </c:pt>
                <c:pt idx="5147">
                  <c:v>8.7652833333333344</c:v>
                </c:pt>
                <c:pt idx="5148">
                  <c:v>8.766983333333334</c:v>
                </c:pt>
                <c:pt idx="5149">
                  <c:v>8.7686833333333336</c:v>
                </c:pt>
                <c:pt idx="5150">
                  <c:v>8.7703833333333332</c:v>
                </c:pt>
                <c:pt idx="5151">
                  <c:v>8.7720833333333346</c:v>
                </c:pt>
                <c:pt idx="5152">
                  <c:v>8.7737833333333342</c:v>
                </c:pt>
                <c:pt idx="5153">
                  <c:v>8.7754833333333337</c:v>
                </c:pt>
                <c:pt idx="5154">
                  <c:v>8.7771833333333333</c:v>
                </c:pt>
                <c:pt idx="5155">
                  <c:v>8.7788833333333329</c:v>
                </c:pt>
                <c:pt idx="5156">
                  <c:v>8.7805833333333343</c:v>
                </c:pt>
                <c:pt idx="5157">
                  <c:v>8.7822833333333339</c:v>
                </c:pt>
                <c:pt idx="5158">
                  <c:v>8.7839833333333335</c:v>
                </c:pt>
                <c:pt idx="5159">
                  <c:v>8.7856833333333331</c:v>
                </c:pt>
                <c:pt idx="5160">
                  <c:v>8.7873833333333344</c:v>
                </c:pt>
                <c:pt idx="5161">
                  <c:v>8.789083333333334</c:v>
                </c:pt>
                <c:pt idx="5162">
                  <c:v>8.7907833333333336</c:v>
                </c:pt>
                <c:pt idx="5163">
                  <c:v>8.7924833333333332</c:v>
                </c:pt>
                <c:pt idx="5164">
                  <c:v>8.7941833333333328</c:v>
                </c:pt>
                <c:pt idx="5165">
                  <c:v>8.7958833333333342</c:v>
                </c:pt>
                <c:pt idx="5166">
                  <c:v>8.7975833333333338</c:v>
                </c:pt>
                <c:pt idx="5167">
                  <c:v>8.7992833333333333</c:v>
                </c:pt>
                <c:pt idx="5168">
                  <c:v>8.8009833333333329</c:v>
                </c:pt>
                <c:pt idx="5169">
                  <c:v>8.8026833333333325</c:v>
                </c:pt>
                <c:pt idx="5170">
                  <c:v>8.8043833333333339</c:v>
                </c:pt>
                <c:pt idx="5171">
                  <c:v>8.8060833333333335</c:v>
                </c:pt>
                <c:pt idx="5172">
                  <c:v>8.8077833333333331</c:v>
                </c:pt>
                <c:pt idx="5173">
                  <c:v>8.8094833333333327</c:v>
                </c:pt>
                <c:pt idx="5174">
                  <c:v>8.811183333333334</c:v>
                </c:pt>
                <c:pt idx="5175">
                  <c:v>8.8128833333333336</c:v>
                </c:pt>
                <c:pt idx="5176">
                  <c:v>8.8145833333333332</c:v>
                </c:pt>
                <c:pt idx="5177">
                  <c:v>8.8162833333333328</c:v>
                </c:pt>
                <c:pt idx="5178">
                  <c:v>8.8179833333333324</c:v>
                </c:pt>
                <c:pt idx="5179">
                  <c:v>8.8196833333333338</c:v>
                </c:pt>
                <c:pt idx="5180">
                  <c:v>8.8213833333333334</c:v>
                </c:pt>
                <c:pt idx="5181">
                  <c:v>8.8230833333333329</c:v>
                </c:pt>
                <c:pt idx="5182">
                  <c:v>8.8247833333333325</c:v>
                </c:pt>
                <c:pt idx="5183">
                  <c:v>8.8264833333333339</c:v>
                </c:pt>
                <c:pt idx="5184">
                  <c:v>8.8281833333333335</c:v>
                </c:pt>
                <c:pt idx="5185">
                  <c:v>8.8298833333333331</c:v>
                </c:pt>
                <c:pt idx="5186">
                  <c:v>8.8315833333333327</c:v>
                </c:pt>
                <c:pt idx="5187">
                  <c:v>8.8332833333333323</c:v>
                </c:pt>
                <c:pt idx="5188">
                  <c:v>8.8349833333333336</c:v>
                </c:pt>
                <c:pt idx="5189">
                  <c:v>8.8366833333333332</c:v>
                </c:pt>
                <c:pt idx="5190">
                  <c:v>8.8383833333333328</c:v>
                </c:pt>
                <c:pt idx="5191">
                  <c:v>8.8400833333333324</c:v>
                </c:pt>
                <c:pt idx="5192">
                  <c:v>8.841783333333332</c:v>
                </c:pt>
                <c:pt idx="5193">
                  <c:v>8.8434833333333334</c:v>
                </c:pt>
                <c:pt idx="5194">
                  <c:v>8.845183333333333</c:v>
                </c:pt>
                <c:pt idx="5195">
                  <c:v>8.8468833333333325</c:v>
                </c:pt>
                <c:pt idx="5196">
                  <c:v>8.8485833333333321</c:v>
                </c:pt>
                <c:pt idx="5197">
                  <c:v>8.8502833333333335</c:v>
                </c:pt>
                <c:pt idx="5198">
                  <c:v>8.8519833333333331</c:v>
                </c:pt>
                <c:pt idx="5199">
                  <c:v>8.8536833333333327</c:v>
                </c:pt>
                <c:pt idx="5200">
                  <c:v>8.8553833333333323</c:v>
                </c:pt>
                <c:pt idx="5201">
                  <c:v>8.8570833333333319</c:v>
                </c:pt>
                <c:pt idx="5202">
                  <c:v>8.8587833333333332</c:v>
                </c:pt>
                <c:pt idx="5203">
                  <c:v>8.8604833333333328</c:v>
                </c:pt>
                <c:pt idx="5204">
                  <c:v>8.8621833333333324</c:v>
                </c:pt>
                <c:pt idx="5205">
                  <c:v>8.863883333333332</c:v>
                </c:pt>
                <c:pt idx="5206">
                  <c:v>8.8655833333333316</c:v>
                </c:pt>
                <c:pt idx="5207">
                  <c:v>8.8672833333333347</c:v>
                </c:pt>
                <c:pt idx="5208">
                  <c:v>8.8689833333333343</c:v>
                </c:pt>
                <c:pt idx="5209">
                  <c:v>8.8706833333333339</c:v>
                </c:pt>
                <c:pt idx="5210">
                  <c:v>8.8723833333333335</c:v>
                </c:pt>
                <c:pt idx="5211">
                  <c:v>8.8740833333333349</c:v>
                </c:pt>
                <c:pt idx="5212">
                  <c:v>8.8757833333333345</c:v>
                </c:pt>
                <c:pt idx="5213">
                  <c:v>8.8774833333333341</c:v>
                </c:pt>
                <c:pt idx="5214">
                  <c:v>8.8791833333333336</c:v>
                </c:pt>
                <c:pt idx="5215">
                  <c:v>8.8808833333333332</c:v>
                </c:pt>
                <c:pt idx="5216">
                  <c:v>8.8825833333333346</c:v>
                </c:pt>
                <c:pt idx="5217">
                  <c:v>8.8842833333333342</c:v>
                </c:pt>
                <c:pt idx="5218">
                  <c:v>8.8859833333333338</c:v>
                </c:pt>
                <c:pt idx="5219">
                  <c:v>8.8876833333333334</c:v>
                </c:pt>
                <c:pt idx="5220">
                  <c:v>8.8893833333333347</c:v>
                </c:pt>
                <c:pt idx="5221">
                  <c:v>8.8910833333333343</c:v>
                </c:pt>
                <c:pt idx="5222">
                  <c:v>8.8927833333333339</c:v>
                </c:pt>
                <c:pt idx="5223">
                  <c:v>8.8944833333333335</c:v>
                </c:pt>
                <c:pt idx="5224">
                  <c:v>8.8961833333333331</c:v>
                </c:pt>
                <c:pt idx="5225">
                  <c:v>8.8978833333333345</c:v>
                </c:pt>
                <c:pt idx="5226">
                  <c:v>8.8995833333333341</c:v>
                </c:pt>
                <c:pt idx="5227">
                  <c:v>8.9012833333333337</c:v>
                </c:pt>
                <c:pt idx="5228">
                  <c:v>8.9029833333333332</c:v>
                </c:pt>
                <c:pt idx="5229">
                  <c:v>8.9046833333333328</c:v>
                </c:pt>
                <c:pt idx="5230">
                  <c:v>8.9063833333333342</c:v>
                </c:pt>
                <c:pt idx="5231">
                  <c:v>8.9080833333333338</c:v>
                </c:pt>
                <c:pt idx="5232">
                  <c:v>8.9097833333333334</c:v>
                </c:pt>
                <c:pt idx="5233">
                  <c:v>8.911483333333333</c:v>
                </c:pt>
                <c:pt idx="5234">
                  <c:v>8.9131833333333343</c:v>
                </c:pt>
                <c:pt idx="5235">
                  <c:v>8.9148833333333339</c:v>
                </c:pt>
                <c:pt idx="5236">
                  <c:v>8.9165833333333335</c:v>
                </c:pt>
                <c:pt idx="5237">
                  <c:v>8.9182833333333331</c:v>
                </c:pt>
                <c:pt idx="5238">
                  <c:v>8.9199833333333327</c:v>
                </c:pt>
                <c:pt idx="5239">
                  <c:v>8.9216833333333341</c:v>
                </c:pt>
                <c:pt idx="5240">
                  <c:v>8.9233833333333337</c:v>
                </c:pt>
                <c:pt idx="5241">
                  <c:v>8.9250833333333333</c:v>
                </c:pt>
                <c:pt idx="5242">
                  <c:v>8.9267833333333328</c:v>
                </c:pt>
                <c:pt idx="5243">
                  <c:v>8.9284833333333324</c:v>
                </c:pt>
                <c:pt idx="5244">
                  <c:v>8.9301833333333338</c:v>
                </c:pt>
                <c:pt idx="5245">
                  <c:v>8.9318833333333334</c:v>
                </c:pt>
                <c:pt idx="5246">
                  <c:v>8.933583333333333</c:v>
                </c:pt>
                <c:pt idx="5247">
                  <c:v>8.9352833333333326</c:v>
                </c:pt>
                <c:pt idx="5248">
                  <c:v>8.9369833333333339</c:v>
                </c:pt>
                <c:pt idx="5249">
                  <c:v>8.9386833333333335</c:v>
                </c:pt>
                <c:pt idx="5250">
                  <c:v>8.9403833333333331</c:v>
                </c:pt>
                <c:pt idx="5251">
                  <c:v>8.9420833333333327</c:v>
                </c:pt>
                <c:pt idx="5252">
                  <c:v>8.9437833333333323</c:v>
                </c:pt>
                <c:pt idx="5253">
                  <c:v>8.9454833333333337</c:v>
                </c:pt>
                <c:pt idx="5254">
                  <c:v>8.9471833333333333</c:v>
                </c:pt>
                <c:pt idx="5255">
                  <c:v>8.9488833333333329</c:v>
                </c:pt>
                <c:pt idx="5256">
                  <c:v>8.9505833333333324</c:v>
                </c:pt>
                <c:pt idx="5257">
                  <c:v>8.952283333333332</c:v>
                </c:pt>
                <c:pt idx="5258">
                  <c:v>8.9539833333333334</c:v>
                </c:pt>
                <c:pt idx="5259">
                  <c:v>8.955683333333333</c:v>
                </c:pt>
                <c:pt idx="5260">
                  <c:v>8.9573833333333326</c:v>
                </c:pt>
                <c:pt idx="5261">
                  <c:v>8.9590833333333322</c:v>
                </c:pt>
                <c:pt idx="5262">
                  <c:v>8.9607833333333335</c:v>
                </c:pt>
                <c:pt idx="5263">
                  <c:v>8.9624833333333331</c:v>
                </c:pt>
                <c:pt idx="5264">
                  <c:v>8.9641833333333327</c:v>
                </c:pt>
                <c:pt idx="5265">
                  <c:v>8.9658833333333323</c:v>
                </c:pt>
                <c:pt idx="5266">
                  <c:v>8.9675833333333319</c:v>
                </c:pt>
                <c:pt idx="5267">
                  <c:v>8.9692833333333333</c:v>
                </c:pt>
                <c:pt idx="5268">
                  <c:v>8.9709833333333329</c:v>
                </c:pt>
                <c:pt idx="5269">
                  <c:v>8.9726833333333325</c:v>
                </c:pt>
                <c:pt idx="5270">
                  <c:v>8.974383333333332</c:v>
                </c:pt>
                <c:pt idx="5271">
                  <c:v>8.9760833333333334</c:v>
                </c:pt>
                <c:pt idx="5272">
                  <c:v>8.977783333333333</c:v>
                </c:pt>
                <c:pt idx="5273">
                  <c:v>8.9794833333333326</c:v>
                </c:pt>
                <c:pt idx="5274">
                  <c:v>8.9811833333333322</c:v>
                </c:pt>
                <c:pt idx="5275">
                  <c:v>8.9828833333333318</c:v>
                </c:pt>
                <c:pt idx="5276">
                  <c:v>8.9845833333333349</c:v>
                </c:pt>
                <c:pt idx="5277">
                  <c:v>8.9862833333333345</c:v>
                </c:pt>
                <c:pt idx="5278">
                  <c:v>8.9879833333333341</c:v>
                </c:pt>
                <c:pt idx="5279">
                  <c:v>8.9896833333333337</c:v>
                </c:pt>
                <c:pt idx="5280">
                  <c:v>8.9913833333333333</c:v>
                </c:pt>
                <c:pt idx="5281">
                  <c:v>8.9930833333333347</c:v>
                </c:pt>
                <c:pt idx="5282">
                  <c:v>8.9947833333333342</c:v>
                </c:pt>
                <c:pt idx="5283">
                  <c:v>8.9964833333333338</c:v>
                </c:pt>
                <c:pt idx="5284">
                  <c:v>8.9981833333333334</c:v>
                </c:pt>
                <c:pt idx="5285">
                  <c:v>8.9998833333333348</c:v>
                </c:pt>
                <c:pt idx="5286">
                  <c:v>9.0015833333333344</c:v>
                </c:pt>
                <c:pt idx="5287">
                  <c:v>9.003283333333334</c:v>
                </c:pt>
                <c:pt idx="5288">
                  <c:v>9.0049833333333336</c:v>
                </c:pt>
                <c:pt idx="5289">
                  <c:v>9.0066833333333332</c:v>
                </c:pt>
                <c:pt idx="5290">
                  <c:v>9.0083833333333345</c:v>
                </c:pt>
                <c:pt idx="5291">
                  <c:v>9.0100833333333341</c:v>
                </c:pt>
                <c:pt idx="5292">
                  <c:v>9.0117833333333337</c:v>
                </c:pt>
                <c:pt idx="5293">
                  <c:v>9.0134833333333333</c:v>
                </c:pt>
                <c:pt idx="5294">
                  <c:v>9.0151833333333329</c:v>
                </c:pt>
                <c:pt idx="5295">
                  <c:v>9.0168833333333342</c:v>
                </c:pt>
                <c:pt idx="5296">
                  <c:v>9.0185833333333338</c:v>
                </c:pt>
                <c:pt idx="5297">
                  <c:v>9.0202833333333334</c:v>
                </c:pt>
                <c:pt idx="5298">
                  <c:v>9.021983333333333</c:v>
                </c:pt>
                <c:pt idx="5299">
                  <c:v>9.0236833333333344</c:v>
                </c:pt>
                <c:pt idx="5300">
                  <c:v>9.025383333333334</c:v>
                </c:pt>
                <c:pt idx="5301">
                  <c:v>9.0270833333333336</c:v>
                </c:pt>
                <c:pt idx="5302">
                  <c:v>9.0287833333333332</c:v>
                </c:pt>
                <c:pt idx="5303">
                  <c:v>9.0304833333333328</c:v>
                </c:pt>
                <c:pt idx="5304">
                  <c:v>9.0321833333333341</c:v>
                </c:pt>
                <c:pt idx="5305">
                  <c:v>9.0338833333333337</c:v>
                </c:pt>
                <c:pt idx="5306">
                  <c:v>9.0355833333333333</c:v>
                </c:pt>
                <c:pt idx="5307">
                  <c:v>9.0372833333333329</c:v>
                </c:pt>
                <c:pt idx="5308">
                  <c:v>9.0389833333333343</c:v>
                </c:pt>
                <c:pt idx="5309">
                  <c:v>9.0406833333333338</c:v>
                </c:pt>
                <c:pt idx="5310">
                  <c:v>9.0423833333333334</c:v>
                </c:pt>
                <c:pt idx="5311">
                  <c:v>9.044083333333333</c:v>
                </c:pt>
                <c:pt idx="5312">
                  <c:v>9.0457833333333326</c:v>
                </c:pt>
                <c:pt idx="5313">
                  <c:v>9.047483333333334</c:v>
                </c:pt>
                <c:pt idx="5314">
                  <c:v>9.0491833333333336</c:v>
                </c:pt>
                <c:pt idx="5315">
                  <c:v>9.0508833333333332</c:v>
                </c:pt>
                <c:pt idx="5316">
                  <c:v>9.0525833333333328</c:v>
                </c:pt>
                <c:pt idx="5317">
                  <c:v>9.0542833333333324</c:v>
                </c:pt>
                <c:pt idx="5318">
                  <c:v>9.0559833333333337</c:v>
                </c:pt>
                <c:pt idx="5319">
                  <c:v>9.0576833333333333</c:v>
                </c:pt>
                <c:pt idx="5320">
                  <c:v>9.0593833333333329</c:v>
                </c:pt>
                <c:pt idx="5321">
                  <c:v>9.0610833333333325</c:v>
                </c:pt>
                <c:pt idx="5322">
                  <c:v>9.0627833333333339</c:v>
                </c:pt>
                <c:pt idx="5323">
                  <c:v>9.0644833333333334</c:v>
                </c:pt>
                <c:pt idx="5324">
                  <c:v>9.066183333333333</c:v>
                </c:pt>
                <c:pt idx="5325">
                  <c:v>9.0678833333333326</c:v>
                </c:pt>
                <c:pt idx="5326">
                  <c:v>9.0695833333333322</c:v>
                </c:pt>
                <c:pt idx="5327">
                  <c:v>9.0712833333333336</c:v>
                </c:pt>
                <c:pt idx="5328">
                  <c:v>9.0729833333333332</c:v>
                </c:pt>
                <c:pt idx="5329">
                  <c:v>9.0746833333333328</c:v>
                </c:pt>
                <c:pt idx="5330">
                  <c:v>9.0763833333333324</c:v>
                </c:pt>
                <c:pt idx="5331">
                  <c:v>9.078083333333332</c:v>
                </c:pt>
                <c:pt idx="5332">
                  <c:v>9.0797833333333333</c:v>
                </c:pt>
                <c:pt idx="5333">
                  <c:v>9.0814833333333329</c:v>
                </c:pt>
                <c:pt idx="5334">
                  <c:v>9.0831833333333325</c:v>
                </c:pt>
                <c:pt idx="5335">
                  <c:v>9.0848833333333321</c:v>
                </c:pt>
                <c:pt idx="5336">
                  <c:v>9.0865833333333335</c:v>
                </c:pt>
                <c:pt idx="5337">
                  <c:v>9.088283333333333</c:v>
                </c:pt>
                <c:pt idx="5338">
                  <c:v>9.0899833333333326</c:v>
                </c:pt>
                <c:pt idx="5339">
                  <c:v>9.0916833333333322</c:v>
                </c:pt>
                <c:pt idx="5340">
                  <c:v>9.0933833333333318</c:v>
                </c:pt>
                <c:pt idx="5341">
                  <c:v>9.0950833333333332</c:v>
                </c:pt>
                <c:pt idx="5342">
                  <c:v>9.0967833333333328</c:v>
                </c:pt>
                <c:pt idx="5343">
                  <c:v>9.0984833333333324</c:v>
                </c:pt>
                <c:pt idx="5344">
                  <c:v>9.100183333333332</c:v>
                </c:pt>
                <c:pt idx="5345">
                  <c:v>9.1018833333333351</c:v>
                </c:pt>
                <c:pt idx="5346">
                  <c:v>9.1035833333333347</c:v>
                </c:pt>
                <c:pt idx="5347">
                  <c:v>9.1052833333333343</c:v>
                </c:pt>
                <c:pt idx="5348">
                  <c:v>9.1069833333333339</c:v>
                </c:pt>
                <c:pt idx="5349">
                  <c:v>9.1086833333333335</c:v>
                </c:pt>
                <c:pt idx="5350">
                  <c:v>9.1103833333333348</c:v>
                </c:pt>
                <c:pt idx="5351">
                  <c:v>9.1120833333333344</c:v>
                </c:pt>
                <c:pt idx="5352">
                  <c:v>9.113783333333334</c:v>
                </c:pt>
                <c:pt idx="5353">
                  <c:v>9.1154833333333336</c:v>
                </c:pt>
                <c:pt idx="5354">
                  <c:v>9.1171833333333332</c:v>
                </c:pt>
                <c:pt idx="5355">
                  <c:v>9.1188833333333346</c:v>
                </c:pt>
                <c:pt idx="5356">
                  <c:v>9.1205833333333342</c:v>
                </c:pt>
                <c:pt idx="5357">
                  <c:v>9.1222833333333337</c:v>
                </c:pt>
                <c:pt idx="5358">
                  <c:v>9.1239833333333333</c:v>
                </c:pt>
                <c:pt idx="5359">
                  <c:v>9.1256833333333347</c:v>
                </c:pt>
                <c:pt idx="5360">
                  <c:v>9.1273833333333343</c:v>
                </c:pt>
                <c:pt idx="5361">
                  <c:v>9.1290833333333339</c:v>
                </c:pt>
                <c:pt idx="5362">
                  <c:v>9.1307833333333335</c:v>
                </c:pt>
                <c:pt idx="5363">
                  <c:v>9.1324833333333331</c:v>
                </c:pt>
                <c:pt idx="5364">
                  <c:v>9.1341833333333344</c:v>
                </c:pt>
                <c:pt idx="5365">
                  <c:v>9.135883333333334</c:v>
                </c:pt>
                <c:pt idx="5366">
                  <c:v>9.1375833333333336</c:v>
                </c:pt>
                <c:pt idx="5367">
                  <c:v>9.1392833333333332</c:v>
                </c:pt>
                <c:pt idx="5368">
                  <c:v>9.1409833333333328</c:v>
                </c:pt>
                <c:pt idx="5369">
                  <c:v>9.1426833333333342</c:v>
                </c:pt>
                <c:pt idx="5370">
                  <c:v>9.1443833333333338</c:v>
                </c:pt>
                <c:pt idx="5371">
                  <c:v>9.1460833333333333</c:v>
                </c:pt>
                <c:pt idx="5372">
                  <c:v>9.1477833333333329</c:v>
                </c:pt>
                <c:pt idx="5373">
                  <c:v>9.1494833333333343</c:v>
                </c:pt>
                <c:pt idx="5374">
                  <c:v>9.1511833333333339</c:v>
                </c:pt>
                <c:pt idx="5375">
                  <c:v>9.1528833333333335</c:v>
                </c:pt>
                <c:pt idx="5376">
                  <c:v>9.1545833333333331</c:v>
                </c:pt>
                <c:pt idx="5377">
                  <c:v>9.1562833333333327</c:v>
                </c:pt>
                <c:pt idx="5378">
                  <c:v>9.157983333333334</c:v>
                </c:pt>
                <c:pt idx="5379">
                  <c:v>9.1596833333333336</c:v>
                </c:pt>
                <c:pt idx="5380">
                  <c:v>9.1613833333333332</c:v>
                </c:pt>
                <c:pt idx="5381">
                  <c:v>9.1630833333333328</c:v>
                </c:pt>
                <c:pt idx="5382">
                  <c:v>9.1647833333333324</c:v>
                </c:pt>
                <c:pt idx="5383">
                  <c:v>9.1664833333333338</c:v>
                </c:pt>
                <c:pt idx="5384">
                  <c:v>9.1681833333333334</c:v>
                </c:pt>
                <c:pt idx="5385">
                  <c:v>9.1698833333333329</c:v>
                </c:pt>
                <c:pt idx="5386">
                  <c:v>9.1715833333333325</c:v>
                </c:pt>
                <c:pt idx="5387">
                  <c:v>9.1732833333333339</c:v>
                </c:pt>
                <c:pt idx="5388">
                  <c:v>9.1749833333333335</c:v>
                </c:pt>
                <c:pt idx="5389">
                  <c:v>9.1766833333333331</c:v>
                </c:pt>
                <c:pt idx="5390">
                  <c:v>9.1783833333333327</c:v>
                </c:pt>
                <c:pt idx="5391">
                  <c:v>9.1800833333333323</c:v>
                </c:pt>
                <c:pt idx="5392">
                  <c:v>9.1817833333333336</c:v>
                </c:pt>
                <c:pt idx="5393">
                  <c:v>9.1834833333333332</c:v>
                </c:pt>
                <c:pt idx="5394">
                  <c:v>9.1851833333333328</c:v>
                </c:pt>
                <c:pt idx="5395">
                  <c:v>9.1868833333333324</c:v>
                </c:pt>
                <c:pt idx="5396">
                  <c:v>9.1885833333333338</c:v>
                </c:pt>
                <c:pt idx="5397">
                  <c:v>9.1902833333333334</c:v>
                </c:pt>
                <c:pt idx="5398">
                  <c:v>9.191983333333333</c:v>
                </c:pt>
                <c:pt idx="5399">
                  <c:v>9.1936833333333325</c:v>
                </c:pt>
                <c:pt idx="5400">
                  <c:v>9.1953833333333321</c:v>
                </c:pt>
                <c:pt idx="5401">
                  <c:v>9.1970833333333335</c:v>
                </c:pt>
                <c:pt idx="5402">
                  <c:v>9.1987833333333331</c:v>
                </c:pt>
                <c:pt idx="5403">
                  <c:v>9.2004833333333327</c:v>
                </c:pt>
                <c:pt idx="5404">
                  <c:v>9.2021833333333323</c:v>
                </c:pt>
                <c:pt idx="5405">
                  <c:v>9.2038833333333319</c:v>
                </c:pt>
                <c:pt idx="5406">
                  <c:v>9.2055833333333332</c:v>
                </c:pt>
                <c:pt idx="5407">
                  <c:v>9.2072833333333328</c:v>
                </c:pt>
                <c:pt idx="5408">
                  <c:v>9.2089833333333324</c:v>
                </c:pt>
                <c:pt idx="5409">
                  <c:v>9.210683333333332</c:v>
                </c:pt>
                <c:pt idx="5410">
                  <c:v>9.2123833333333334</c:v>
                </c:pt>
                <c:pt idx="5411">
                  <c:v>9.214083333333333</c:v>
                </c:pt>
                <c:pt idx="5412">
                  <c:v>9.2157833333333325</c:v>
                </c:pt>
                <c:pt idx="5413">
                  <c:v>9.2174833333333321</c:v>
                </c:pt>
                <c:pt idx="5414">
                  <c:v>9.2191833333333317</c:v>
                </c:pt>
                <c:pt idx="5415">
                  <c:v>9.2208833333333349</c:v>
                </c:pt>
                <c:pt idx="5416">
                  <c:v>9.2225833333333345</c:v>
                </c:pt>
                <c:pt idx="5417">
                  <c:v>9.2242833333333341</c:v>
                </c:pt>
                <c:pt idx="5418">
                  <c:v>9.2259833333333336</c:v>
                </c:pt>
                <c:pt idx="5419">
                  <c:v>9.2276833333333332</c:v>
                </c:pt>
                <c:pt idx="5420">
                  <c:v>9.2293833333333346</c:v>
                </c:pt>
                <c:pt idx="5421">
                  <c:v>9.2310833333333342</c:v>
                </c:pt>
                <c:pt idx="5422">
                  <c:v>9.2327833333333338</c:v>
                </c:pt>
                <c:pt idx="5423">
                  <c:v>9.2344833333333334</c:v>
                </c:pt>
                <c:pt idx="5424">
                  <c:v>9.2361833333333347</c:v>
                </c:pt>
                <c:pt idx="5425">
                  <c:v>9.2378833333333343</c:v>
                </c:pt>
                <c:pt idx="5426">
                  <c:v>9.2395833333333339</c:v>
                </c:pt>
                <c:pt idx="5427">
                  <c:v>9.2412833333333335</c:v>
                </c:pt>
                <c:pt idx="5428">
                  <c:v>9.2429833333333331</c:v>
                </c:pt>
                <c:pt idx="5429">
                  <c:v>9.2446833333333345</c:v>
                </c:pt>
                <c:pt idx="5430">
                  <c:v>9.2463833333333341</c:v>
                </c:pt>
                <c:pt idx="5431">
                  <c:v>9.2480833333333337</c:v>
                </c:pt>
                <c:pt idx="5432">
                  <c:v>9.2497833333333332</c:v>
                </c:pt>
                <c:pt idx="5433">
                  <c:v>9.2514833333333346</c:v>
                </c:pt>
                <c:pt idx="5434">
                  <c:v>9.2531833333333342</c:v>
                </c:pt>
                <c:pt idx="5435">
                  <c:v>9.2548833333333338</c:v>
                </c:pt>
                <c:pt idx="5436">
                  <c:v>9.2565833333333334</c:v>
                </c:pt>
                <c:pt idx="5437">
                  <c:v>9.258283333333333</c:v>
                </c:pt>
                <c:pt idx="5438">
                  <c:v>9.2599833333333343</c:v>
                </c:pt>
                <c:pt idx="5439">
                  <c:v>9.2616833333333339</c:v>
                </c:pt>
                <c:pt idx="5440">
                  <c:v>9.2633833333333335</c:v>
                </c:pt>
                <c:pt idx="5441">
                  <c:v>9.2650833333333331</c:v>
                </c:pt>
                <c:pt idx="5442">
                  <c:v>9.2667833333333327</c:v>
                </c:pt>
                <c:pt idx="5443">
                  <c:v>9.2684833333333341</c:v>
                </c:pt>
                <c:pt idx="5444">
                  <c:v>9.2701833333333337</c:v>
                </c:pt>
                <c:pt idx="5445">
                  <c:v>9.2718833333333333</c:v>
                </c:pt>
                <c:pt idx="5446">
                  <c:v>9.2735833333333328</c:v>
                </c:pt>
                <c:pt idx="5447">
                  <c:v>9.2752833333333342</c:v>
                </c:pt>
                <c:pt idx="5448">
                  <c:v>9.2769833333333338</c:v>
                </c:pt>
                <c:pt idx="5449">
                  <c:v>9.2786833333333334</c:v>
                </c:pt>
                <c:pt idx="5450">
                  <c:v>9.280383333333333</c:v>
                </c:pt>
                <c:pt idx="5451">
                  <c:v>9.2820833333333326</c:v>
                </c:pt>
                <c:pt idx="5452">
                  <c:v>9.2837833333333339</c:v>
                </c:pt>
                <c:pt idx="5453">
                  <c:v>9.2854833333333335</c:v>
                </c:pt>
                <c:pt idx="5454">
                  <c:v>9.2871833333333331</c:v>
                </c:pt>
                <c:pt idx="5455">
                  <c:v>9.2888833333333327</c:v>
                </c:pt>
                <c:pt idx="5456">
                  <c:v>9.2905833333333323</c:v>
                </c:pt>
                <c:pt idx="5457">
                  <c:v>9.2922833333333337</c:v>
                </c:pt>
                <c:pt idx="5458">
                  <c:v>9.2939833333333333</c:v>
                </c:pt>
                <c:pt idx="5459">
                  <c:v>9.2956833333333329</c:v>
                </c:pt>
                <c:pt idx="5460">
                  <c:v>9.2973833333333324</c:v>
                </c:pt>
                <c:pt idx="5461">
                  <c:v>9.2990833333333338</c:v>
                </c:pt>
                <c:pt idx="5462">
                  <c:v>9.3007833333333334</c:v>
                </c:pt>
                <c:pt idx="5463">
                  <c:v>9.302483333333333</c:v>
                </c:pt>
                <c:pt idx="5464">
                  <c:v>9.3041833333333326</c:v>
                </c:pt>
                <c:pt idx="5465">
                  <c:v>9.3058833333333322</c:v>
                </c:pt>
                <c:pt idx="5466">
                  <c:v>9.3075833333333335</c:v>
                </c:pt>
                <c:pt idx="5467">
                  <c:v>9.3092833333333331</c:v>
                </c:pt>
                <c:pt idx="5468">
                  <c:v>9.3109833333333327</c:v>
                </c:pt>
                <c:pt idx="5469">
                  <c:v>9.3126833333333323</c:v>
                </c:pt>
                <c:pt idx="5470">
                  <c:v>9.3143833333333337</c:v>
                </c:pt>
                <c:pt idx="5471">
                  <c:v>9.3160833333333333</c:v>
                </c:pt>
                <c:pt idx="5472">
                  <c:v>9.3177833333333329</c:v>
                </c:pt>
                <c:pt idx="5473">
                  <c:v>9.3194833333333325</c:v>
                </c:pt>
                <c:pt idx="5474">
                  <c:v>9.321183333333332</c:v>
                </c:pt>
                <c:pt idx="5475">
                  <c:v>9.3228833333333334</c:v>
                </c:pt>
                <c:pt idx="5476">
                  <c:v>9.324583333333333</c:v>
                </c:pt>
                <c:pt idx="5477">
                  <c:v>9.3262833333333326</c:v>
                </c:pt>
                <c:pt idx="5478">
                  <c:v>9.3279833333333322</c:v>
                </c:pt>
                <c:pt idx="5479">
                  <c:v>9.3296833333333318</c:v>
                </c:pt>
                <c:pt idx="5480">
                  <c:v>9.3313833333333331</c:v>
                </c:pt>
                <c:pt idx="5481">
                  <c:v>9.3330833333333327</c:v>
                </c:pt>
                <c:pt idx="5482">
                  <c:v>9.3347833333333323</c:v>
                </c:pt>
                <c:pt idx="5483">
                  <c:v>9.3364833333333319</c:v>
                </c:pt>
                <c:pt idx="5484">
                  <c:v>9.3381833333333351</c:v>
                </c:pt>
                <c:pt idx="5485">
                  <c:v>9.3398833333333346</c:v>
                </c:pt>
                <c:pt idx="5486">
                  <c:v>9.3415833333333342</c:v>
                </c:pt>
                <c:pt idx="5487">
                  <c:v>9.3432833333333338</c:v>
                </c:pt>
                <c:pt idx="5488">
                  <c:v>9.3449833333333334</c:v>
                </c:pt>
                <c:pt idx="5489">
                  <c:v>9.3466833333333348</c:v>
                </c:pt>
                <c:pt idx="5490">
                  <c:v>9.3483833333333344</c:v>
                </c:pt>
                <c:pt idx="5491">
                  <c:v>9.350083333333334</c:v>
                </c:pt>
                <c:pt idx="5492">
                  <c:v>9.3517833333333336</c:v>
                </c:pt>
                <c:pt idx="5493">
                  <c:v>9.3534833333333331</c:v>
                </c:pt>
                <c:pt idx="5494">
                  <c:v>9.3551833333333345</c:v>
                </c:pt>
                <c:pt idx="5495">
                  <c:v>9.3568833333333341</c:v>
                </c:pt>
                <c:pt idx="5496">
                  <c:v>9.3585833333333337</c:v>
                </c:pt>
                <c:pt idx="5497">
                  <c:v>9.3602833333333333</c:v>
                </c:pt>
                <c:pt idx="5498">
                  <c:v>9.3619833333333347</c:v>
                </c:pt>
                <c:pt idx="5499">
                  <c:v>9.3636833333333342</c:v>
                </c:pt>
                <c:pt idx="5500">
                  <c:v>9.3653833333333338</c:v>
                </c:pt>
                <c:pt idx="5501">
                  <c:v>9.3670833333333334</c:v>
                </c:pt>
                <c:pt idx="5502">
                  <c:v>9.368783333333333</c:v>
                </c:pt>
                <c:pt idx="5503">
                  <c:v>9.3704833333333344</c:v>
                </c:pt>
                <c:pt idx="5504">
                  <c:v>9.372183333333334</c:v>
                </c:pt>
                <c:pt idx="5505">
                  <c:v>9.3738833333333336</c:v>
                </c:pt>
                <c:pt idx="5506">
                  <c:v>9.3755833333333332</c:v>
                </c:pt>
                <c:pt idx="5507">
                  <c:v>9.3772833333333327</c:v>
                </c:pt>
                <c:pt idx="5508">
                  <c:v>9.3789833333333341</c:v>
                </c:pt>
                <c:pt idx="5509">
                  <c:v>9.3806833333333337</c:v>
                </c:pt>
                <c:pt idx="5510">
                  <c:v>9.3823833333333333</c:v>
                </c:pt>
                <c:pt idx="5511">
                  <c:v>9.3840833333333329</c:v>
                </c:pt>
                <c:pt idx="5512">
                  <c:v>9.3857833333333343</c:v>
                </c:pt>
                <c:pt idx="5513">
                  <c:v>9.3874833333333338</c:v>
                </c:pt>
                <c:pt idx="5514">
                  <c:v>9.3891833333333334</c:v>
                </c:pt>
                <c:pt idx="5515">
                  <c:v>9.390883333333333</c:v>
                </c:pt>
                <c:pt idx="5516">
                  <c:v>9.3925833333333326</c:v>
                </c:pt>
                <c:pt idx="5517">
                  <c:v>9.394283333333334</c:v>
                </c:pt>
                <c:pt idx="5518">
                  <c:v>9.3959833333333336</c:v>
                </c:pt>
                <c:pt idx="5519">
                  <c:v>9.3976833333333332</c:v>
                </c:pt>
                <c:pt idx="5520">
                  <c:v>9.3993833333333328</c:v>
                </c:pt>
                <c:pt idx="5521">
                  <c:v>9.4010833333333341</c:v>
                </c:pt>
                <c:pt idx="5522">
                  <c:v>9.4027833333333337</c:v>
                </c:pt>
                <c:pt idx="5523">
                  <c:v>9.4044833333333333</c:v>
                </c:pt>
                <c:pt idx="5524">
                  <c:v>9.4061833333333329</c:v>
                </c:pt>
                <c:pt idx="5525">
                  <c:v>9.4078833333333325</c:v>
                </c:pt>
                <c:pt idx="5526">
                  <c:v>9.4095833333333339</c:v>
                </c:pt>
                <c:pt idx="5527">
                  <c:v>9.4112833333333334</c:v>
                </c:pt>
                <c:pt idx="5528">
                  <c:v>9.412983333333333</c:v>
                </c:pt>
                <c:pt idx="5529">
                  <c:v>9.4146833333333326</c:v>
                </c:pt>
                <c:pt idx="5530">
                  <c:v>9.4163833333333322</c:v>
                </c:pt>
                <c:pt idx="5531">
                  <c:v>9.4180833333333336</c:v>
                </c:pt>
                <c:pt idx="5532">
                  <c:v>9.4197833333333332</c:v>
                </c:pt>
                <c:pt idx="5533">
                  <c:v>9.4214833333333328</c:v>
                </c:pt>
                <c:pt idx="5534">
                  <c:v>9.4231833333333324</c:v>
                </c:pt>
                <c:pt idx="5535">
                  <c:v>9.4248833333333337</c:v>
                </c:pt>
                <c:pt idx="5536">
                  <c:v>9.4265833333333333</c:v>
                </c:pt>
                <c:pt idx="5537">
                  <c:v>9.4282833333333329</c:v>
                </c:pt>
                <c:pt idx="5538">
                  <c:v>9.4299833333333325</c:v>
                </c:pt>
                <c:pt idx="5539">
                  <c:v>9.4316833333333321</c:v>
                </c:pt>
                <c:pt idx="5540">
                  <c:v>9.4333833333333335</c:v>
                </c:pt>
                <c:pt idx="5541">
                  <c:v>9.435083333333333</c:v>
                </c:pt>
                <c:pt idx="5542">
                  <c:v>9.4367833333333326</c:v>
                </c:pt>
                <c:pt idx="5543">
                  <c:v>9.4384833333333322</c:v>
                </c:pt>
                <c:pt idx="5544">
                  <c:v>9.4401833333333318</c:v>
                </c:pt>
                <c:pt idx="5545">
                  <c:v>9.4418833333333332</c:v>
                </c:pt>
                <c:pt idx="5546">
                  <c:v>9.4435833333333328</c:v>
                </c:pt>
                <c:pt idx="5547">
                  <c:v>9.4452833333333324</c:v>
                </c:pt>
                <c:pt idx="5548">
                  <c:v>9.446983333333332</c:v>
                </c:pt>
                <c:pt idx="5549">
                  <c:v>9.4486833333333333</c:v>
                </c:pt>
                <c:pt idx="5550">
                  <c:v>9.4503833333333329</c:v>
                </c:pt>
                <c:pt idx="5551">
                  <c:v>9.4520833333333325</c:v>
                </c:pt>
                <c:pt idx="5552">
                  <c:v>9.4537833333333321</c:v>
                </c:pt>
                <c:pt idx="5553">
                  <c:v>9.4554833333333317</c:v>
                </c:pt>
                <c:pt idx="5554">
                  <c:v>9.4571833333333348</c:v>
                </c:pt>
                <c:pt idx="5555">
                  <c:v>9.4588833333333344</c:v>
                </c:pt>
                <c:pt idx="5556">
                  <c:v>9.460583333333334</c:v>
                </c:pt>
                <c:pt idx="5557">
                  <c:v>9.4622833333333336</c:v>
                </c:pt>
                <c:pt idx="5558">
                  <c:v>9.463983333333335</c:v>
                </c:pt>
                <c:pt idx="5559">
                  <c:v>9.4656833333333346</c:v>
                </c:pt>
                <c:pt idx="5560">
                  <c:v>9.4673833333333341</c:v>
                </c:pt>
                <c:pt idx="5561">
                  <c:v>9.4690833333333337</c:v>
                </c:pt>
                <c:pt idx="5562">
                  <c:v>9.4707833333333333</c:v>
                </c:pt>
                <c:pt idx="5563">
                  <c:v>9.4724833333333347</c:v>
                </c:pt>
                <c:pt idx="5564">
                  <c:v>9.4741833333333343</c:v>
                </c:pt>
                <c:pt idx="5565">
                  <c:v>9.4758833333333339</c:v>
                </c:pt>
                <c:pt idx="5566">
                  <c:v>9.4775833333333335</c:v>
                </c:pt>
                <c:pt idx="5567">
                  <c:v>9.4792833333333331</c:v>
                </c:pt>
                <c:pt idx="5568">
                  <c:v>9.4809833333333344</c:v>
                </c:pt>
                <c:pt idx="5569">
                  <c:v>9.482683333333334</c:v>
                </c:pt>
                <c:pt idx="5570">
                  <c:v>9.4843833333333336</c:v>
                </c:pt>
                <c:pt idx="5571">
                  <c:v>9.4860833333333332</c:v>
                </c:pt>
                <c:pt idx="5572">
                  <c:v>9.4877833333333346</c:v>
                </c:pt>
                <c:pt idx="5573">
                  <c:v>9.4894833333333342</c:v>
                </c:pt>
                <c:pt idx="5574">
                  <c:v>9.4911833333333337</c:v>
                </c:pt>
                <c:pt idx="5575">
                  <c:v>9.4928833333333333</c:v>
                </c:pt>
                <c:pt idx="5576">
                  <c:v>9.4945833333333329</c:v>
                </c:pt>
                <c:pt idx="5577">
                  <c:v>9.4962833333333343</c:v>
                </c:pt>
                <c:pt idx="5578">
                  <c:v>9.4979833333333339</c:v>
                </c:pt>
                <c:pt idx="5579">
                  <c:v>9.4996833333333335</c:v>
                </c:pt>
                <c:pt idx="5580">
                  <c:v>9.5013833333333331</c:v>
                </c:pt>
                <c:pt idx="5581">
                  <c:v>9.5030833333333327</c:v>
                </c:pt>
                <c:pt idx="5582">
                  <c:v>9.504783333333334</c:v>
                </c:pt>
                <c:pt idx="5583">
                  <c:v>9.5064833333333336</c:v>
                </c:pt>
                <c:pt idx="5584">
                  <c:v>9.5081833333333332</c:v>
                </c:pt>
                <c:pt idx="5585">
                  <c:v>9.5098833333333328</c:v>
                </c:pt>
                <c:pt idx="5586">
                  <c:v>9.5115833333333342</c:v>
                </c:pt>
                <c:pt idx="5587">
                  <c:v>9.5132833333333338</c:v>
                </c:pt>
                <c:pt idx="5588">
                  <c:v>9.5149833333333333</c:v>
                </c:pt>
                <c:pt idx="5589">
                  <c:v>9.5166833333333329</c:v>
                </c:pt>
                <c:pt idx="5590">
                  <c:v>9.5183833333333325</c:v>
                </c:pt>
                <c:pt idx="5591">
                  <c:v>9.5200833333333339</c:v>
                </c:pt>
                <c:pt idx="5592">
                  <c:v>9.5217833333333335</c:v>
                </c:pt>
                <c:pt idx="5593">
                  <c:v>9.5234833333333331</c:v>
                </c:pt>
                <c:pt idx="5594">
                  <c:v>9.5251833333333327</c:v>
                </c:pt>
                <c:pt idx="5595">
                  <c:v>9.526883333333334</c:v>
                </c:pt>
                <c:pt idx="5596">
                  <c:v>9.5285833333333336</c:v>
                </c:pt>
                <c:pt idx="5597">
                  <c:v>9.5302833333333332</c:v>
                </c:pt>
                <c:pt idx="5598">
                  <c:v>9.5319833333333328</c:v>
                </c:pt>
                <c:pt idx="5599">
                  <c:v>9.5336833333333324</c:v>
                </c:pt>
                <c:pt idx="5600">
                  <c:v>9.5353833333333338</c:v>
                </c:pt>
                <c:pt idx="5601">
                  <c:v>9.5370833333333334</c:v>
                </c:pt>
                <c:pt idx="5602">
                  <c:v>9.5387833333333329</c:v>
                </c:pt>
                <c:pt idx="5603">
                  <c:v>9.5404833333333325</c:v>
                </c:pt>
                <c:pt idx="5604">
                  <c:v>9.5421833333333321</c:v>
                </c:pt>
                <c:pt idx="5605">
                  <c:v>9.5438833333333335</c:v>
                </c:pt>
                <c:pt idx="5606">
                  <c:v>9.5455833333333331</c:v>
                </c:pt>
                <c:pt idx="5607">
                  <c:v>9.5472833333333327</c:v>
                </c:pt>
                <c:pt idx="5608">
                  <c:v>9.5489833333333323</c:v>
                </c:pt>
                <c:pt idx="5609">
                  <c:v>9.5506833333333336</c:v>
                </c:pt>
                <c:pt idx="5610">
                  <c:v>9.5523833333333332</c:v>
                </c:pt>
                <c:pt idx="5611">
                  <c:v>9.5540833333333328</c:v>
                </c:pt>
                <c:pt idx="5612">
                  <c:v>9.5557833333333324</c:v>
                </c:pt>
                <c:pt idx="5613">
                  <c:v>9.557483333333332</c:v>
                </c:pt>
                <c:pt idx="5614">
                  <c:v>9.5591833333333334</c:v>
                </c:pt>
                <c:pt idx="5615">
                  <c:v>9.560883333333333</c:v>
                </c:pt>
                <c:pt idx="5616">
                  <c:v>9.5625833333333325</c:v>
                </c:pt>
                <c:pt idx="5617">
                  <c:v>9.5642833333333321</c:v>
                </c:pt>
                <c:pt idx="5618">
                  <c:v>9.5659833333333317</c:v>
                </c:pt>
                <c:pt idx="5619">
                  <c:v>9.5676833333333331</c:v>
                </c:pt>
                <c:pt idx="5620">
                  <c:v>9.5693833333333327</c:v>
                </c:pt>
                <c:pt idx="5621">
                  <c:v>9.5710833333333323</c:v>
                </c:pt>
                <c:pt idx="5622">
                  <c:v>9.5727833333333319</c:v>
                </c:pt>
                <c:pt idx="5623">
                  <c:v>9.574483333333335</c:v>
                </c:pt>
                <c:pt idx="5624">
                  <c:v>9.5761833333333346</c:v>
                </c:pt>
                <c:pt idx="5625">
                  <c:v>9.5778833333333342</c:v>
                </c:pt>
                <c:pt idx="5626">
                  <c:v>9.5795833333333338</c:v>
                </c:pt>
                <c:pt idx="5627">
                  <c:v>9.5812833333333334</c:v>
                </c:pt>
                <c:pt idx="5628">
                  <c:v>9.5829833333333347</c:v>
                </c:pt>
                <c:pt idx="5629">
                  <c:v>9.5846833333333343</c:v>
                </c:pt>
                <c:pt idx="5630">
                  <c:v>9.5863833333333339</c:v>
                </c:pt>
                <c:pt idx="5631">
                  <c:v>9.5880833333333335</c:v>
                </c:pt>
                <c:pt idx="5632">
                  <c:v>9.5897833333333331</c:v>
                </c:pt>
                <c:pt idx="5633">
                  <c:v>9.5914833333333345</c:v>
                </c:pt>
                <c:pt idx="5634">
                  <c:v>9.5931833333333341</c:v>
                </c:pt>
                <c:pt idx="5635">
                  <c:v>9.5948833333333337</c:v>
                </c:pt>
                <c:pt idx="5636">
                  <c:v>9.5965833333333332</c:v>
                </c:pt>
                <c:pt idx="5637">
                  <c:v>9.5982833333333346</c:v>
                </c:pt>
                <c:pt idx="5638">
                  <c:v>9.5999833333333342</c:v>
                </c:pt>
                <c:pt idx="5639">
                  <c:v>9.6016833333333338</c:v>
                </c:pt>
                <c:pt idx="5640">
                  <c:v>9.6033833333333334</c:v>
                </c:pt>
                <c:pt idx="5641">
                  <c:v>9.605083333333333</c:v>
                </c:pt>
                <c:pt idx="5642">
                  <c:v>9.6067833333333343</c:v>
                </c:pt>
                <c:pt idx="5643">
                  <c:v>9.6084833333333339</c:v>
                </c:pt>
                <c:pt idx="5644">
                  <c:v>9.6101833333333335</c:v>
                </c:pt>
                <c:pt idx="5645">
                  <c:v>9.6118833333333331</c:v>
                </c:pt>
                <c:pt idx="5646">
                  <c:v>9.6135833333333345</c:v>
                </c:pt>
                <c:pt idx="5647">
                  <c:v>9.6152833333333341</c:v>
                </c:pt>
                <c:pt idx="5648">
                  <c:v>9.6169833333333337</c:v>
                </c:pt>
                <c:pt idx="5649">
                  <c:v>9.6186833333333333</c:v>
                </c:pt>
                <c:pt idx="5650">
                  <c:v>9.6203833333333328</c:v>
                </c:pt>
                <c:pt idx="5651">
                  <c:v>9.6220833333333342</c:v>
                </c:pt>
                <c:pt idx="5652">
                  <c:v>9.6237833333333338</c:v>
                </c:pt>
                <c:pt idx="5653">
                  <c:v>9.6254833333333334</c:v>
                </c:pt>
                <c:pt idx="5654">
                  <c:v>9.627183333333333</c:v>
                </c:pt>
                <c:pt idx="5655">
                  <c:v>9.6288833333333326</c:v>
                </c:pt>
                <c:pt idx="5656">
                  <c:v>9.6305833333333339</c:v>
                </c:pt>
                <c:pt idx="5657">
                  <c:v>9.6322833333333335</c:v>
                </c:pt>
                <c:pt idx="5658">
                  <c:v>9.6339833333333331</c:v>
                </c:pt>
                <c:pt idx="5659">
                  <c:v>9.6356833333333327</c:v>
                </c:pt>
                <c:pt idx="5660">
                  <c:v>9.6373833333333341</c:v>
                </c:pt>
                <c:pt idx="5661">
                  <c:v>9.6390833333333337</c:v>
                </c:pt>
                <c:pt idx="5662">
                  <c:v>9.6407833333333333</c:v>
                </c:pt>
                <c:pt idx="5663">
                  <c:v>9.6424833333333329</c:v>
                </c:pt>
                <c:pt idx="5664">
                  <c:v>9.6441833333333324</c:v>
                </c:pt>
                <c:pt idx="5665">
                  <c:v>9.6458833333333338</c:v>
                </c:pt>
                <c:pt idx="5666">
                  <c:v>9.6475833333333334</c:v>
                </c:pt>
                <c:pt idx="5667">
                  <c:v>9.649283333333333</c:v>
                </c:pt>
                <c:pt idx="5668">
                  <c:v>9.6509833333333326</c:v>
                </c:pt>
                <c:pt idx="5669">
                  <c:v>9.6526833333333322</c:v>
                </c:pt>
                <c:pt idx="5670">
                  <c:v>9.6543833333333335</c:v>
                </c:pt>
                <c:pt idx="5671">
                  <c:v>9.6560833333333331</c:v>
                </c:pt>
                <c:pt idx="5672">
                  <c:v>9.6577833333333327</c:v>
                </c:pt>
                <c:pt idx="5673">
                  <c:v>9.6594833333333323</c:v>
                </c:pt>
                <c:pt idx="5674">
                  <c:v>9.6611833333333337</c:v>
                </c:pt>
                <c:pt idx="5675">
                  <c:v>9.6628833333333333</c:v>
                </c:pt>
                <c:pt idx="5676">
                  <c:v>9.6645833333333329</c:v>
                </c:pt>
                <c:pt idx="5677">
                  <c:v>9.6662833333333325</c:v>
                </c:pt>
                <c:pt idx="5678">
                  <c:v>9.667983333333332</c:v>
                </c:pt>
                <c:pt idx="5679">
                  <c:v>9.6696833333333334</c:v>
                </c:pt>
                <c:pt idx="5680">
                  <c:v>9.671383333333333</c:v>
                </c:pt>
                <c:pt idx="5681">
                  <c:v>9.6730833333333326</c:v>
                </c:pt>
                <c:pt idx="5682">
                  <c:v>9.6747833333333322</c:v>
                </c:pt>
                <c:pt idx="5683">
                  <c:v>9.6764833333333335</c:v>
                </c:pt>
                <c:pt idx="5684">
                  <c:v>9.6781833333333331</c:v>
                </c:pt>
                <c:pt idx="5685">
                  <c:v>9.6798833333333327</c:v>
                </c:pt>
                <c:pt idx="5686">
                  <c:v>9.6815833333333323</c:v>
                </c:pt>
                <c:pt idx="5687">
                  <c:v>9.6832833333333319</c:v>
                </c:pt>
                <c:pt idx="5688">
                  <c:v>9.6849833333333333</c:v>
                </c:pt>
                <c:pt idx="5689">
                  <c:v>9.6866833333333329</c:v>
                </c:pt>
                <c:pt idx="5690">
                  <c:v>9.6883833333333325</c:v>
                </c:pt>
                <c:pt idx="5691">
                  <c:v>9.690083333333332</c:v>
                </c:pt>
                <c:pt idx="5692">
                  <c:v>9.6917833333333316</c:v>
                </c:pt>
                <c:pt idx="5693">
                  <c:v>9.6934833333333348</c:v>
                </c:pt>
                <c:pt idx="5694">
                  <c:v>9.6951833333333344</c:v>
                </c:pt>
                <c:pt idx="5695">
                  <c:v>9.696883333333334</c:v>
                </c:pt>
                <c:pt idx="5696">
                  <c:v>9.6985833333333336</c:v>
                </c:pt>
                <c:pt idx="5697">
                  <c:v>9.7002833333333349</c:v>
                </c:pt>
                <c:pt idx="5698">
                  <c:v>9.7019833333333345</c:v>
                </c:pt>
                <c:pt idx="5699">
                  <c:v>9.7036833333333341</c:v>
                </c:pt>
                <c:pt idx="5700">
                  <c:v>9.7053833333333337</c:v>
                </c:pt>
                <c:pt idx="5701">
                  <c:v>9.7070833333333333</c:v>
                </c:pt>
                <c:pt idx="5702">
                  <c:v>9.7087833333333347</c:v>
                </c:pt>
                <c:pt idx="5703">
                  <c:v>9.7104833333333342</c:v>
                </c:pt>
                <c:pt idx="5704">
                  <c:v>9.7121833333333338</c:v>
                </c:pt>
                <c:pt idx="5705">
                  <c:v>9.7138833333333334</c:v>
                </c:pt>
                <c:pt idx="5706">
                  <c:v>9.715583333333333</c:v>
                </c:pt>
                <c:pt idx="5707">
                  <c:v>9.7172833333333344</c:v>
                </c:pt>
                <c:pt idx="5708">
                  <c:v>9.718983333333334</c:v>
                </c:pt>
                <c:pt idx="5709">
                  <c:v>9.7206833333333336</c:v>
                </c:pt>
                <c:pt idx="5710">
                  <c:v>9.7223833333333332</c:v>
                </c:pt>
                <c:pt idx="5711">
                  <c:v>9.7240833333333345</c:v>
                </c:pt>
                <c:pt idx="5712">
                  <c:v>9.7257833333333341</c:v>
                </c:pt>
                <c:pt idx="5713">
                  <c:v>9.7274833333333337</c:v>
                </c:pt>
                <c:pt idx="5714">
                  <c:v>9.7291833333333333</c:v>
                </c:pt>
                <c:pt idx="5715">
                  <c:v>9.7308833333333329</c:v>
                </c:pt>
                <c:pt idx="5716">
                  <c:v>9.7325833333333343</c:v>
                </c:pt>
                <c:pt idx="5717">
                  <c:v>9.7342833333333338</c:v>
                </c:pt>
                <c:pt idx="5718">
                  <c:v>9.7359833333333334</c:v>
                </c:pt>
                <c:pt idx="5719">
                  <c:v>9.737683333333333</c:v>
                </c:pt>
                <c:pt idx="5720">
                  <c:v>9.7393833333333344</c:v>
                </c:pt>
                <c:pt idx="5721">
                  <c:v>9.741083333333334</c:v>
                </c:pt>
                <c:pt idx="5722">
                  <c:v>9.7427833333333336</c:v>
                </c:pt>
                <c:pt idx="5723">
                  <c:v>9.7444833333333332</c:v>
                </c:pt>
                <c:pt idx="5724">
                  <c:v>9.7461833333333328</c:v>
                </c:pt>
                <c:pt idx="5725">
                  <c:v>9.7478833333333341</c:v>
                </c:pt>
                <c:pt idx="5726">
                  <c:v>9.7495833333333337</c:v>
                </c:pt>
                <c:pt idx="5727">
                  <c:v>9.7512833333333333</c:v>
                </c:pt>
                <c:pt idx="5728">
                  <c:v>9.7529833333333329</c:v>
                </c:pt>
                <c:pt idx="5729">
                  <c:v>9.7546833333333325</c:v>
                </c:pt>
                <c:pt idx="5730">
                  <c:v>9.7563833333333339</c:v>
                </c:pt>
                <c:pt idx="5731">
                  <c:v>9.7580833333333334</c:v>
                </c:pt>
                <c:pt idx="5732">
                  <c:v>9.759783333333333</c:v>
                </c:pt>
                <c:pt idx="5733">
                  <c:v>9.7614833333333326</c:v>
                </c:pt>
                <c:pt idx="5734">
                  <c:v>9.763183333333334</c:v>
                </c:pt>
                <c:pt idx="5735">
                  <c:v>9.7648833333333336</c:v>
                </c:pt>
                <c:pt idx="5736">
                  <c:v>9.7665833333333332</c:v>
                </c:pt>
                <c:pt idx="5737">
                  <c:v>9.7682833333333328</c:v>
                </c:pt>
                <c:pt idx="5738">
                  <c:v>9.7699833333333324</c:v>
                </c:pt>
                <c:pt idx="5739">
                  <c:v>9.7716833333333337</c:v>
                </c:pt>
                <c:pt idx="5740">
                  <c:v>9.7733833333333333</c:v>
                </c:pt>
                <c:pt idx="5741">
                  <c:v>9.7750833333333329</c:v>
                </c:pt>
                <c:pt idx="5742">
                  <c:v>9.7767833333333325</c:v>
                </c:pt>
                <c:pt idx="5743">
                  <c:v>9.7784833333333321</c:v>
                </c:pt>
                <c:pt idx="5744">
                  <c:v>9.7801833333333335</c:v>
                </c:pt>
                <c:pt idx="5745">
                  <c:v>9.781883333333333</c:v>
                </c:pt>
                <c:pt idx="5746">
                  <c:v>9.7835833333333326</c:v>
                </c:pt>
                <c:pt idx="5747">
                  <c:v>9.7852833333333322</c:v>
                </c:pt>
                <c:pt idx="5748">
                  <c:v>9.7869833333333336</c:v>
                </c:pt>
                <c:pt idx="5749">
                  <c:v>9.7886833333333332</c:v>
                </c:pt>
                <c:pt idx="5750">
                  <c:v>9.7903833333333328</c:v>
                </c:pt>
                <c:pt idx="5751">
                  <c:v>9.7920833333333324</c:v>
                </c:pt>
                <c:pt idx="5752">
                  <c:v>9.793783333333332</c:v>
                </c:pt>
                <c:pt idx="5753">
                  <c:v>9.7954833333333333</c:v>
                </c:pt>
                <c:pt idx="5754">
                  <c:v>9.7971833333333329</c:v>
                </c:pt>
                <c:pt idx="5755">
                  <c:v>9.7988833333333325</c:v>
                </c:pt>
                <c:pt idx="5756">
                  <c:v>9.8005833333333321</c:v>
                </c:pt>
                <c:pt idx="5757">
                  <c:v>9.8022833333333317</c:v>
                </c:pt>
                <c:pt idx="5758">
                  <c:v>9.8039833333333331</c:v>
                </c:pt>
                <c:pt idx="5759">
                  <c:v>9.8056833333333326</c:v>
                </c:pt>
                <c:pt idx="5760">
                  <c:v>9.8073833333333322</c:v>
                </c:pt>
                <c:pt idx="5761">
                  <c:v>9.8090833333333318</c:v>
                </c:pt>
                <c:pt idx="5762">
                  <c:v>9.810783333333335</c:v>
                </c:pt>
                <c:pt idx="5763">
                  <c:v>9.8124833333333346</c:v>
                </c:pt>
                <c:pt idx="5764">
                  <c:v>9.8141833333333341</c:v>
                </c:pt>
                <c:pt idx="5765">
                  <c:v>9.8158833333333337</c:v>
                </c:pt>
                <c:pt idx="5766">
                  <c:v>9.8175833333333333</c:v>
                </c:pt>
                <c:pt idx="5767">
                  <c:v>9.8192833333333347</c:v>
                </c:pt>
                <c:pt idx="5768">
                  <c:v>9.8209833333333343</c:v>
                </c:pt>
                <c:pt idx="5769">
                  <c:v>9.8226833333333339</c:v>
                </c:pt>
                <c:pt idx="5770">
                  <c:v>9.8243833333333335</c:v>
                </c:pt>
                <c:pt idx="5771">
                  <c:v>9.8260833333333348</c:v>
                </c:pt>
                <c:pt idx="5772">
                  <c:v>9.8277833333333344</c:v>
                </c:pt>
                <c:pt idx="5773">
                  <c:v>9.829483333333334</c:v>
                </c:pt>
                <c:pt idx="5774">
                  <c:v>9.8311833333333336</c:v>
                </c:pt>
                <c:pt idx="5775">
                  <c:v>9.8328833333333332</c:v>
                </c:pt>
                <c:pt idx="5776">
                  <c:v>9.8345833333333346</c:v>
                </c:pt>
                <c:pt idx="5777">
                  <c:v>9.8362833333333342</c:v>
                </c:pt>
                <c:pt idx="5778">
                  <c:v>9.8379833333333337</c:v>
                </c:pt>
                <c:pt idx="5779">
                  <c:v>9.8396833333333333</c:v>
                </c:pt>
                <c:pt idx="5780">
                  <c:v>9.8413833333333329</c:v>
                </c:pt>
                <c:pt idx="5781">
                  <c:v>9.8430833333333343</c:v>
                </c:pt>
                <c:pt idx="5782">
                  <c:v>9.8447833333333339</c:v>
                </c:pt>
                <c:pt idx="5783">
                  <c:v>9.8464833333333335</c:v>
                </c:pt>
                <c:pt idx="5784">
                  <c:v>9.8481833333333331</c:v>
                </c:pt>
                <c:pt idx="5785">
                  <c:v>9.8498833333333344</c:v>
                </c:pt>
                <c:pt idx="5786">
                  <c:v>9.851583333333334</c:v>
                </c:pt>
                <c:pt idx="5787">
                  <c:v>9.8532833333333336</c:v>
                </c:pt>
                <c:pt idx="5788">
                  <c:v>9.8549833333333332</c:v>
                </c:pt>
                <c:pt idx="5789">
                  <c:v>9.8566833333333328</c:v>
                </c:pt>
                <c:pt idx="5790">
                  <c:v>9.8583833333333342</c:v>
                </c:pt>
                <c:pt idx="5791">
                  <c:v>9.8600833333333338</c:v>
                </c:pt>
                <c:pt idx="5792">
                  <c:v>9.8617833333333333</c:v>
                </c:pt>
                <c:pt idx="5793">
                  <c:v>9.8634833333333329</c:v>
                </c:pt>
                <c:pt idx="5794">
                  <c:v>9.8651833333333325</c:v>
                </c:pt>
                <c:pt idx="5795">
                  <c:v>9.8668833333333339</c:v>
                </c:pt>
                <c:pt idx="5796">
                  <c:v>9.8685833333333335</c:v>
                </c:pt>
                <c:pt idx="5797">
                  <c:v>9.8702833333333331</c:v>
                </c:pt>
                <c:pt idx="5798">
                  <c:v>9.8719833333333327</c:v>
                </c:pt>
                <c:pt idx="5799">
                  <c:v>9.873683333333334</c:v>
                </c:pt>
                <c:pt idx="5800">
                  <c:v>9.8753833333333336</c:v>
                </c:pt>
                <c:pt idx="5801">
                  <c:v>9.8770833333333332</c:v>
                </c:pt>
                <c:pt idx="5802">
                  <c:v>9.8787833333333328</c:v>
                </c:pt>
                <c:pt idx="5803">
                  <c:v>9.8804833333333324</c:v>
                </c:pt>
                <c:pt idx="5804">
                  <c:v>9.8821833333333338</c:v>
                </c:pt>
                <c:pt idx="5805">
                  <c:v>9.8838833333333334</c:v>
                </c:pt>
                <c:pt idx="5806">
                  <c:v>9.8855833333333329</c:v>
                </c:pt>
                <c:pt idx="5807">
                  <c:v>9.8872833333333325</c:v>
                </c:pt>
                <c:pt idx="5808">
                  <c:v>9.8889833333333339</c:v>
                </c:pt>
                <c:pt idx="5809">
                  <c:v>9.8906833333333335</c:v>
                </c:pt>
                <c:pt idx="5810">
                  <c:v>9.8923833333333331</c:v>
                </c:pt>
                <c:pt idx="5811">
                  <c:v>9.8940833333333327</c:v>
                </c:pt>
                <c:pt idx="5812">
                  <c:v>9.8957833333333323</c:v>
                </c:pt>
                <c:pt idx="5813">
                  <c:v>9.8974833333333336</c:v>
                </c:pt>
                <c:pt idx="5814">
                  <c:v>9.8991833333333332</c:v>
                </c:pt>
                <c:pt idx="5815">
                  <c:v>9.9008833333333328</c:v>
                </c:pt>
                <c:pt idx="5816">
                  <c:v>9.9025833333333324</c:v>
                </c:pt>
                <c:pt idx="5817">
                  <c:v>9.904283333333332</c:v>
                </c:pt>
                <c:pt idx="5818">
                  <c:v>9.9059833333333334</c:v>
                </c:pt>
                <c:pt idx="5819">
                  <c:v>9.907683333333333</c:v>
                </c:pt>
                <c:pt idx="5820">
                  <c:v>9.9093833333333325</c:v>
                </c:pt>
                <c:pt idx="5821">
                  <c:v>9.9110833333333321</c:v>
                </c:pt>
                <c:pt idx="5822">
                  <c:v>9.9127833333333335</c:v>
                </c:pt>
                <c:pt idx="5823">
                  <c:v>9.9144833333333331</c:v>
                </c:pt>
                <c:pt idx="5824">
                  <c:v>9.9161833333333327</c:v>
                </c:pt>
                <c:pt idx="5825">
                  <c:v>9.9178833333333323</c:v>
                </c:pt>
                <c:pt idx="5826">
                  <c:v>9.9195833333333319</c:v>
                </c:pt>
                <c:pt idx="5827">
                  <c:v>9.9212833333333332</c:v>
                </c:pt>
                <c:pt idx="5828">
                  <c:v>9.9229833333333328</c:v>
                </c:pt>
                <c:pt idx="5829">
                  <c:v>9.9246833333333324</c:v>
                </c:pt>
                <c:pt idx="5830">
                  <c:v>9.926383333333332</c:v>
                </c:pt>
                <c:pt idx="5831">
                  <c:v>9.9280833333333316</c:v>
                </c:pt>
                <c:pt idx="5832">
                  <c:v>9.9297833333333347</c:v>
                </c:pt>
                <c:pt idx="5833">
                  <c:v>9.9314833333333343</c:v>
                </c:pt>
                <c:pt idx="5834">
                  <c:v>9.9331833333333339</c:v>
                </c:pt>
                <c:pt idx="5835">
                  <c:v>9.9348833333333335</c:v>
                </c:pt>
                <c:pt idx="5836">
                  <c:v>9.9365833333333349</c:v>
                </c:pt>
                <c:pt idx="5837">
                  <c:v>9.9382833333333345</c:v>
                </c:pt>
                <c:pt idx="5838">
                  <c:v>9.9399833333333341</c:v>
                </c:pt>
                <c:pt idx="5839">
                  <c:v>9.9416833333333336</c:v>
                </c:pt>
                <c:pt idx="5840">
                  <c:v>9.9433833333333332</c:v>
                </c:pt>
                <c:pt idx="5841">
                  <c:v>9.9450833333333346</c:v>
                </c:pt>
                <c:pt idx="5842">
                  <c:v>9.9467833333333342</c:v>
                </c:pt>
                <c:pt idx="5843">
                  <c:v>9.9484833333333338</c:v>
                </c:pt>
                <c:pt idx="5844">
                  <c:v>9.9501833333333334</c:v>
                </c:pt>
                <c:pt idx="5845">
                  <c:v>9.9518833333333347</c:v>
                </c:pt>
                <c:pt idx="5846">
                  <c:v>9.9535833333333343</c:v>
                </c:pt>
                <c:pt idx="5847">
                  <c:v>9.9552833333333339</c:v>
                </c:pt>
                <c:pt idx="5848">
                  <c:v>9.9569833333333335</c:v>
                </c:pt>
                <c:pt idx="5849">
                  <c:v>9.9586833333333331</c:v>
                </c:pt>
                <c:pt idx="5850">
                  <c:v>9.9603833333333345</c:v>
                </c:pt>
                <c:pt idx="5851">
                  <c:v>9.9620833333333341</c:v>
                </c:pt>
                <c:pt idx="5852">
                  <c:v>9.9637833333333337</c:v>
                </c:pt>
                <c:pt idx="5853">
                  <c:v>9.9654833333333332</c:v>
                </c:pt>
                <c:pt idx="5854">
                  <c:v>9.9671833333333328</c:v>
                </c:pt>
                <c:pt idx="5855">
                  <c:v>9.9688833333333342</c:v>
                </c:pt>
                <c:pt idx="5856">
                  <c:v>9.9705833333333338</c:v>
                </c:pt>
                <c:pt idx="5857">
                  <c:v>9.9722833333333334</c:v>
                </c:pt>
                <c:pt idx="5858">
                  <c:v>9.973983333333333</c:v>
                </c:pt>
                <c:pt idx="5859">
                  <c:v>9.9756833333333343</c:v>
                </c:pt>
                <c:pt idx="5860">
                  <c:v>9.9773833333333339</c:v>
                </c:pt>
                <c:pt idx="5861">
                  <c:v>9.9790833333333335</c:v>
                </c:pt>
                <c:pt idx="5862">
                  <c:v>9.9807833333333331</c:v>
                </c:pt>
                <c:pt idx="5863">
                  <c:v>9.9824833333333327</c:v>
                </c:pt>
                <c:pt idx="5864">
                  <c:v>9.9841833333333341</c:v>
                </c:pt>
                <c:pt idx="5865">
                  <c:v>9.9858833333333337</c:v>
                </c:pt>
                <c:pt idx="5866">
                  <c:v>9.9875833333333333</c:v>
                </c:pt>
                <c:pt idx="5867">
                  <c:v>9.9892833333333328</c:v>
                </c:pt>
                <c:pt idx="5868">
                  <c:v>9.9909833333333324</c:v>
                </c:pt>
                <c:pt idx="5869">
                  <c:v>9.9926833333333338</c:v>
                </c:pt>
                <c:pt idx="5870">
                  <c:v>9.9943833333333334</c:v>
                </c:pt>
                <c:pt idx="5871">
                  <c:v>9.996083333333333</c:v>
                </c:pt>
                <c:pt idx="5872">
                  <c:v>9.9977833333333326</c:v>
                </c:pt>
                <c:pt idx="5873">
                  <c:v>9.9994833333333339</c:v>
                </c:pt>
                <c:pt idx="5874">
                  <c:v>10.001183333333334</c:v>
                </c:pt>
                <c:pt idx="5875">
                  <c:v>10.002883333333333</c:v>
                </c:pt>
                <c:pt idx="5876">
                  <c:v>10.004583333333333</c:v>
                </c:pt>
                <c:pt idx="5877">
                  <c:v>10.006283333333332</c:v>
                </c:pt>
                <c:pt idx="5878">
                  <c:v>10.007983333333334</c:v>
                </c:pt>
                <c:pt idx="5879">
                  <c:v>10.009683333333333</c:v>
                </c:pt>
                <c:pt idx="5880">
                  <c:v>10.011383333333333</c:v>
                </c:pt>
                <c:pt idx="5881">
                  <c:v>10.013083333333332</c:v>
                </c:pt>
                <c:pt idx="5882">
                  <c:v>10.014783333333332</c:v>
                </c:pt>
                <c:pt idx="5883">
                  <c:v>10.016483333333333</c:v>
                </c:pt>
                <c:pt idx="5884">
                  <c:v>10.018183333333333</c:v>
                </c:pt>
                <c:pt idx="5885">
                  <c:v>10.019883333333333</c:v>
                </c:pt>
                <c:pt idx="5886">
                  <c:v>10.021583333333332</c:v>
                </c:pt>
                <c:pt idx="5887">
                  <c:v>10.023283333333334</c:v>
                </c:pt>
                <c:pt idx="5888">
                  <c:v>10.024983333333333</c:v>
                </c:pt>
                <c:pt idx="5889">
                  <c:v>10.026683333333333</c:v>
                </c:pt>
                <c:pt idx="5890">
                  <c:v>10.028383333333332</c:v>
                </c:pt>
                <c:pt idx="5891">
                  <c:v>10.030083333333332</c:v>
                </c:pt>
                <c:pt idx="5892">
                  <c:v>10.031783333333333</c:v>
                </c:pt>
                <c:pt idx="5893">
                  <c:v>10.033483333333333</c:v>
                </c:pt>
                <c:pt idx="5894">
                  <c:v>10.035183333333332</c:v>
                </c:pt>
                <c:pt idx="5895">
                  <c:v>10.036883333333332</c:v>
                </c:pt>
                <c:pt idx="5896">
                  <c:v>10.038583333333333</c:v>
                </c:pt>
                <c:pt idx="5897">
                  <c:v>10.040283333333333</c:v>
                </c:pt>
                <c:pt idx="5898">
                  <c:v>10.041983333333333</c:v>
                </c:pt>
                <c:pt idx="5899">
                  <c:v>10.043683333333332</c:v>
                </c:pt>
                <c:pt idx="5900">
                  <c:v>10.045383333333332</c:v>
                </c:pt>
                <c:pt idx="5901">
                  <c:v>10.047083333333335</c:v>
                </c:pt>
                <c:pt idx="5902">
                  <c:v>10.048783333333335</c:v>
                </c:pt>
                <c:pt idx="5903">
                  <c:v>10.050483333333334</c:v>
                </c:pt>
                <c:pt idx="5904">
                  <c:v>10.052183333333334</c:v>
                </c:pt>
                <c:pt idx="5905">
                  <c:v>10.053883333333333</c:v>
                </c:pt>
                <c:pt idx="5906">
                  <c:v>10.055583333333335</c:v>
                </c:pt>
                <c:pt idx="5907">
                  <c:v>10.057283333333334</c:v>
                </c:pt>
                <c:pt idx="5908">
                  <c:v>10.058983333333334</c:v>
                </c:pt>
                <c:pt idx="5909">
                  <c:v>10.060683333333333</c:v>
                </c:pt>
                <c:pt idx="5910">
                  <c:v>10.062383333333335</c:v>
                </c:pt>
                <c:pt idx="5911">
                  <c:v>10.064083333333334</c:v>
                </c:pt>
                <c:pt idx="5912">
                  <c:v>10.065783333333334</c:v>
                </c:pt>
                <c:pt idx="5913">
                  <c:v>10.067483333333334</c:v>
                </c:pt>
                <c:pt idx="5914">
                  <c:v>10.069183333333333</c:v>
                </c:pt>
                <c:pt idx="5915">
                  <c:v>10.070883333333335</c:v>
                </c:pt>
                <c:pt idx="5916">
                  <c:v>10.072583333333334</c:v>
                </c:pt>
                <c:pt idx="5917">
                  <c:v>10.074283333333334</c:v>
                </c:pt>
                <c:pt idx="5918">
                  <c:v>10.075983333333333</c:v>
                </c:pt>
                <c:pt idx="5919">
                  <c:v>10.077683333333333</c:v>
                </c:pt>
                <c:pt idx="5920">
                  <c:v>10.079383333333334</c:v>
                </c:pt>
                <c:pt idx="5921">
                  <c:v>10.081083333333334</c:v>
                </c:pt>
                <c:pt idx="5922">
                  <c:v>10.082783333333333</c:v>
                </c:pt>
                <c:pt idx="5923">
                  <c:v>10.084483333333333</c:v>
                </c:pt>
                <c:pt idx="5924">
                  <c:v>10.086183333333334</c:v>
                </c:pt>
                <c:pt idx="5925">
                  <c:v>10.087883333333334</c:v>
                </c:pt>
                <c:pt idx="5926">
                  <c:v>10.089583333333334</c:v>
                </c:pt>
                <c:pt idx="5927">
                  <c:v>10.091283333333333</c:v>
                </c:pt>
                <c:pt idx="5928">
                  <c:v>10.092983333333333</c:v>
                </c:pt>
                <c:pt idx="5929">
                  <c:v>10.094683333333334</c:v>
                </c:pt>
                <c:pt idx="5930">
                  <c:v>10.096383333333334</c:v>
                </c:pt>
                <c:pt idx="5931">
                  <c:v>10.098083333333333</c:v>
                </c:pt>
                <c:pt idx="5932">
                  <c:v>10.099783333333333</c:v>
                </c:pt>
                <c:pt idx="5933">
                  <c:v>10.101483333333334</c:v>
                </c:pt>
                <c:pt idx="5934">
                  <c:v>10.103183333333334</c:v>
                </c:pt>
                <c:pt idx="5935">
                  <c:v>10.104883333333333</c:v>
                </c:pt>
                <c:pt idx="5936">
                  <c:v>10.106583333333333</c:v>
                </c:pt>
                <c:pt idx="5937">
                  <c:v>10.108283333333333</c:v>
                </c:pt>
                <c:pt idx="5938">
                  <c:v>10.109983333333334</c:v>
                </c:pt>
                <c:pt idx="5939">
                  <c:v>10.111683333333334</c:v>
                </c:pt>
                <c:pt idx="5940">
                  <c:v>10.113383333333333</c:v>
                </c:pt>
                <c:pt idx="5941">
                  <c:v>10.115083333333333</c:v>
                </c:pt>
                <c:pt idx="5942">
                  <c:v>10.116783333333332</c:v>
                </c:pt>
                <c:pt idx="5943">
                  <c:v>10.118483333333334</c:v>
                </c:pt>
                <c:pt idx="5944">
                  <c:v>10.120183333333333</c:v>
                </c:pt>
                <c:pt idx="5945">
                  <c:v>10.121883333333333</c:v>
                </c:pt>
                <c:pt idx="5946">
                  <c:v>10.123583333333332</c:v>
                </c:pt>
                <c:pt idx="5947">
                  <c:v>10.125283333333334</c:v>
                </c:pt>
                <c:pt idx="5948">
                  <c:v>10.126983333333333</c:v>
                </c:pt>
                <c:pt idx="5949">
                  <c:v>10.128683333333333</c:v>
                </c:pt>
                <c:pt idx="5950">
                  <c:v>10.130383333333333</c:v>
                </c:pt>
                <c:pt idx="5951">
                  <c:v>10.132083333333332</c:v>
                </c:pt>
                <c:pt idx="5952">
                  <c:v>10.133783333333334</c:v>
                </c:pt>
                <c:pt idx="5953">
                  <c:v>10.135483333333333</c:v>
                </c:pt>
                <c:pt idx="5954">
                  <c:v>10.137183333333333</c:v>
                </c:pt>
                <c:pt idx="5955">
                  <c:v>10.138883333333332</c:v>
                </c:pt>
                <c:pt idx="5956">
                  <c:v>10.140583333333332</c:v>
                </c:pt>
                <c:pt idx="5957">
                  <c:v>10.142283333333333</c:v>
                </c:pt>
                <c:pt idx="5958">
                  <c:v>10.143983333333333</c:v>
                </c:pt>
                <c:pt idx="5959">
                  <c:v>10.145683333333332</c:v>
                </c:pt>
                <c:pt idx="5960">
                  <c:v>10.147383333333332</c:v>
                </c:pt>
                <c:pt idx="5961">
                  <c:v>10.149083333333333</c:v>
                </c:pt>
                <c:pt idx="5962">
                  <c:v>10.150783333333333</c:v>
                </c:pt>
                <c:pt idx="5963">
                  <c:v>10.152483333333333</c:v>
                </c:pt>
                <c:pt idx="5964">
                  <c:v>10.154183333333332</c:v>
                </c:pt>
                <c:pt idx="5965">
                  <c:v>10.155883333333332</c:v>
                </c:pt>
                <c:pt idx="5966">
                  <c:v>10.157583333333333</c:v>
                </c:pt>
                <c:pt idx="5967">
                  <c:v>10.159283333333333</c:v>
                </c:pt>
                <c:pt idx="5968">
                  <c:v>10.160983333333332</c:v>
                </c:pt>
                <c:pt idx="5969">
                  <c:v>10.162683333333332</c:v>
                </c:pt>
                <c:pt idx="5970">
                  <c:v>10.164383333333335</c:v>
                </c:pt>
                <c:pt idx="5971">
                  <c:v>10.166083333333335</c:v>
                </c:pt>
                <c:pt idx="5972">
                  <c:v>10.167783333333334</c:v>
                </c:pt>
                <c:pt idx="5973">
                  <c:v>10.169483333333334</c:v>
                </c:pt>
                <c:pt idx="5974">
                  <c:v>10.171183333333333</c:v>
                </c:pt>
                <c:pt idx="5975">
                  <c:v>10.172883333333335</c:v>
                </c:pt>
                <c:pt idx="5976">
                  <c:v>10.174583333333334</c:v>
                </c:pt>
                <c:pt idx="5977">
                  <c:v>10.176283333333334</c:v>
                </c:pt>
                <c:pt idx="5978">
                  <c:v>10.177983333333334</c:v>
                </c:pt>
                <c:pt idx="5979">
                  <c:v>10.179683333333333</c:v>
                </c:pt>
                <c:pt idx="5980">
                  <c:v>10.181383333333335</c:v>
                </c:pt>
                <c:pt idx="5981">
                  <c:v>10.183083333333334</c:v>
                </c:pt>
                <c:pt idx="5982">
                  <c:v>10.184783333333334</c:v>
                </c:pt>
                <c:pt idx="5983">
                  <c:v>10.186483333333333</c:v>
                </c:pt>
                <c:pt idx="5984">
                  <c:v>10.188183333333335</c:v>
                </c:pt>
                <c:pt idx="5985">
                  <c:v>10.189883333333334</c:v>
                </c:pt>
                <c:pt idx="5986">
                  <c:v>10.191583333333334</c:v>
                </c:pt>
                <c:pt idx="5987">
                  <c:v>10.193283333333333</c:v>
                </c:pt>
                <c:pt idx="5988">
                  <c:v>10.194983333333333</c:v>
                </c:pt>
                <c:pt idx="5989">
                  <c:v>10.196683333333334</c:v>
                </c:pt>
                <c:pt idx="5990">
                  <c:v>10.198383333333334</c:v>
                </c:pt>
                <c:pt idx="5991">
                  <c:v>10.200083333333334</c:v>
                </c:pt>
                <c:pt idx="5992">
                  <c:v>10.201783333333333</c:v>
                </c:pt>
                <c:pt idx="5993">
                  <c:v>10.203483333333333</c:v>
                </c:pt>
                <c:pt idx="5994">
                  <c:v>10.205183333333334</c:v>
                </c:pt>
                <c:pt idx="5995">
                  <c:v>10.206883333333334</c:v>
                </c:pt>
                <c:pt idx="5996">
                  <c:v>10.208583333333333</c:v>
                </c:pt>
                <c:pt idx="5997">
                  <c:v>10.210283333333333</c:v>
                </c:pt>
                <c:pt idx="5998">
                  <c:v>10.211983333333334</c:v>
                </c:pt>
                <c:pt idx="5999">
                  <c:v>10.213683333333334</c:v>
                </c:pt>
                <c:pt idx="6000">
                  <c:v>10.215383333333333</c:v>
                </c:pt>
                <c:pt idx="6001">
                  <c:v>10.217083333333333</c:v>
                </c:pt>
                <c:pt idx="6002">
                  <c:v>10.218783333333333</c:v>
                </c:pt>
                <c:pt idx="6003">
                  <c:v>10.220483333333334</c:v>
                </c:pt>
                <c:pt idx="6004">
                  <c:v>10.222183333333334</c:v>
                </c:pt>
                <c:pt idx="6005">
                  <c:v>10.223883333333333</c:v>
                </c:pt>
                <c:pt idx="6006">
                  <c:v>10.225583333333333</c:v>
                </c:pt>
                <c:pt idx="6007">
                  <c:v>10.227283333333332</c:v>
                </c:pt>
                <c:pt idx="6008">
                  <c:v>10.228983333333334</c:v>
                </c:pt>
                <c:pt idx="6009">
                  <c:v>10.230683333333333</c:v>
                </c:pt>
                <c:pt idx="6010">
                  <c:v>10.232383333333333</c:v>
                </c:pt>
                <c:pt idx="6011">
                  <c:v>10.234083333333333</c:v>
                </c:pt>
                <c:pt idx="6012">
                  <c:v>10.235783333333334</c:v>
                </c:pt>
                <c:pt idx="6013">
                  <c:v>10.237483333333333</c:v>
                </c:pt>
                <c:pt idx="6014">
                  <c:v>10.239183333333333</c:v>
                </c:pt>
                <c:pt idx="6015">
                  <c:v>10.240883333333333</c:v>
                </c:pt>
                <c:pt idx="6016">
                  <c:v>10.242583333333332</c:v>
                </c:pt>
                <c:pt idx="6017">
                  <c:v>10.244283333333334</c:v>
                </c:pt>
                <c:pt idx="6018">
                  <c:v>10.245983333333333</c:v>
                </c:pt>
                <c:pt idx="6019">
                  <c:v>10.247683333333333</c:v>
                </c:pt>
                <c:pt idx="6020">
                  <c:v>10.249383333333332</c:v>
                </c:pt>
                <c:pt idx="6021">
                  <c:v>10.251083333333334</c:v>
                </c:pt>
                <c:pt idx="6022">
                  <c:v>10.252783333333333</c:v>
                </c:pt>
                <c:pt idx="6023">
                  <c:v>10.254483333333333</c:v>
                </c:pt>
                <c:pt idx="6024">
                  <c:v>10.256183333333333</c:v>
                </c:pt>
                <c:pt idx="6025">
                  <c:v>10.257883333333332</c:v>
                </c:pt>
                <c:pt idx="6026">
                  <c:v>10.259583333333333</c:v>
                </c:pt>
                <c:pt idx="6027">
                  <c:v>10.261283333333333</c:v>
                </c:pt>
                <c:pt idx="6028">
                  <c:v>10.262983333333333</c:v>
                </c:pt>
                <c:pt idx="6029">
                  <c:v>10.264683333333332</c:v>
                </c:pt>
                <c:pt idx="6030">
                  <c:v>10.266383333333332</c:v>
                </c:pt>
                <c:pt idx="6031">
                  <c:v>10.268083333333333</c:v>
                </c:pt>
                <c:pt idx="6032">
                  <c:v>10.269783333333333</c:v>
                </c:pt>
                <c:pt idx="6033">
                  <c:v>10.271483333333332</c:v>
                </c:pt>
                <c:pt idx="6034">
                  <c:v>10.273183333333332</c:v>
                </c:pt>
                <c:pt idx="6035">
                  <c:v>10.274883333333333</c:v>
                </c:pt>
                <c:pt idx="6036">
                  <c:v>10.276583333333333</c:v>
                </c:pt>
                <c:pt idx="6037">
                  <c:v>10.278283333333333</c:v>
                </c:pt>
                <c:pt idx="6038">
                  <c:v>10.279983333333332</c:v>
                </c:pt>
                <c:pt idx="6039">
                  <c:v>10.281683333333332</c:v>
                </c:pt>
                <c:pt idx="6040">
                  <c:v>10.283383333333335</c:v>
                </c:pt>
                <c:pt idx="6041">
                  <c:v>10.285083333333334</c:v>
                </c:pt>
                <c:pt idx="6042">
                  <c:v>10.286783333333334</c:v>
                </c:pt>
                <c:pt idx="6043">
                  <c:v>10.288483333333334</c:v>
                </c:pt>
                <c:pt idx="6044">
                  <c:v>10.290183333333333</c:v>
                </c:pt>
                <c:pt idx="6045">
                  <c:v>10.291883333333335</c:v>
                </c:pt>
                <c:pt idx="6046">
                  <c:v>10.293583333333334</c:v>
                </c:pt>
                <c:pt idx="6047">
                  <c:v>10.295283333333334</c:v>
                </c:pt>
                <c:pt idx="6048">
                  <c:v>10.296983333333333</c:v>
                </c:pt>
                <c:pt idx="6049">
                  <c:v>10.298683333333335</c:v>
                </c:pt>
                <c:pt idx="6050">
                  <c:v>10.300383333333334</c:v>
                </c:pt>
                <c:pt idx="6051">
                  <c:v>10.302083333333334</c:v>
                </c:pt>
                <c:pt idx="6052">
                  <c:v>10.303783333333334</c:v>
                </c:pt>
                <c:pt idx="6053">
                  <c:v>10.305483333333333</c:v>
                </c:pt>
                <c:pt idx="6054">
                  <c:v>10.307183333333334</c:v>
                </c:pt>
                <c:pt idx="6055">
                  <c:v>10.308883333333334</c:v>
                </c:pt>
                <c:pt idx="6056">
                  <c:v>10.310583333333334</c:v>
                </c:pt>
                <c:pt idx="6057">
                  <c:v>10.312283333333333</c:v>
                </c:pt>
                <c:pt idx="6058">
                  <c:v>10.313983333333335</c:v>
                </c:pt>
                <c:pt idx="6059">
                  <c:v>10.315683333333334</c:v>
                </c:pt>
                <c:pt idx="6060">
                  <c:v>10.317383333333334</c:v>
                </c:pt>
                <c:pt idx="6061">
                  <c:v>10.319083333333333</c:v>
                </c:pt>
                <c:pt idx="6062">
                  <c:v>10.320783333333333</c:v>
                </c:pt>
                <c:pt idx="6063">
                  <c:v>10.322483333333334</c:v>
                </c:pt>
                <c:pt idx="6064">
                  <c:v>10.324183333333334</c:v>
                </c:pt>
                <c:pt idx="6065">
                  <c:v>10.325883333333334</c:v>
                </c:pt>
                <c:pt idx="6066">
                  <c:v>10.327583333333333</c:v>
                </c:pt>
                <c:pt idx="6067">
                  <c:v>10.329283333333333</c:v>
                </c:pt>
                <c:pt idx="6068">
                  <c:v>10.330983333333334</c:v>
                </c:pt>
                <c:pt idx="6069">
                  <c:v>10.332683333333334</c:v>
                </c:pt>
                <c:pt idx="6070">
                  <c:v>10.334383333333333</c:v>
                </c:pt>
                <c:pt idx="6071">
                  <c:v>10.336083333333333</c:v>
                </c:pt>
                <c:pt idx="6072">
                  <c:v>10.337783333333334</c:v>
                </c:pt>
                <c:pt idx="6073">
                  <c:v>10.339483333333334</c:v>
                </c:pt>
                <c:pt idx="6074">
                  <c:v>10.341183333333333</c:v>
                </c:pt>
                <c:pt idx="6075">
                  <c:v>10.342883333333333</c:v>
                </c:pt>
                <c:pt idx="6076">
                  <c:v>10.344583333333333</c:v>
                </c:pt>
                <c:pt idx="6077">
                  <c:v>10.346283333333334</c:v>
                </c:pt>
                <c:pt idx="6078">
                  <c:v>10.347983333333334</c:v>
                </c:pt>
                <c:pt idx="6079">
                  <c:v>10.349683333333333</c:v>
                </c:pt>
                <c:pt idx="6080">
                  <c:v>10.351383333333333</c:v>
                </c:pt>
                <c:pt idx="6081">
                  <c:v>10.353083333333332</c:v>
                </c:pt>
                <c:pt idx="6082">
                  <c:v>10.354783333333334</c:v>
                </c:pt>
                <c:pt idx="6083">
                  <c:v>10.356483333333333</c:v>
                </c:pt>
                <c:pt idx="6084">
                  <c:v>10.358183333333333</c:v>
                </c:pt>
                <c:pt idx="6085">
                  <c:v>10.359883333333332</c:v>
                </c:pt>
                <c:pt idx="6086">
                  <c:v>10.361583333333334</c:v>
                </c:pt>
                <c:pt idx="6087">
                  <c:v>10.363283333333333</c:v>
                </c:pt>
                <c:pt idx="6088">
                  <c:v>10.364983333333333</c:v>
                </c:pt>
                <c:pt idx="6089">
                  <c:v>10.366683333333333</c:v>
                </c:pt>
                <c:pt idx="6090">
                  <c:v>10.368383333333332</c:v>
                </c:pt>
                <c:pt idx="6091">
                  <c:v>10.370083333333334</c:v>
                </c:pt>
                <c:pt idx="6092">
                  <c:v>10.371783333333333</c:v>
                </c:pt>
                <c:pt idx="6093">
                  <c:v>10.373483333333333</c:v>
                </c:pt>
                <c:pt idx="6094">
                  <c:v>10.375183333333332</c:v>
                </c:pt>
                <c:pt idx="6095">
                  <c:v>10.376883333333334</c:v>
                </c:pt>
                <c:pt idx="6096">
                  <c:v>10.378583333333333</c:v>
                </c:pt>
                <c:pt idx="6097">
                  <c:v>10.380283333333333</c:v>
                </c:pt>
                <c:pt idx="6098">
                  <c:v>10.381983333333332</c:v>
                </c:pt>
                <c:pt idx="6099">
                  <c:v>10.383683333333332</c:v>
                </c:pt>
                <c:pt idx="6100">
                  <c:v>10.385383333333333</c:v>
                </c:pt>
                <c:pt idx="6101">
                  <c:v>10.387083333333333</c:v>
                </c:pt>
                <c:pt idx="6102">
                  <c:v>10.388783333333333</c:v>
                </c:pt>
                <c:pt idx="6103">
                  <c:v>10.390483333333332</c:v>
                </c:pt>
                <c:pt idx="6104">
                  <c:v>10.392183333333332</c:v>
                </c:pt>
                <c:pt idx="6105">
                  <c:v>10.393883333333333</c:v>
                </c:pt>
                <c:pt idx="6106">
                  <c:v>10.395583333333333</c:v>
                </c:pt>
                <c:pt idx="6107">
                  <c:v>10.397283333333332</c:v>
                </c:pt>
                <c:pt idx="6108">
                  <c:v>10.398983333333332</c:v>
                </c:pt>
                <c:pt idx="6109">
                  <c:v>10.400683333333335</c:v>
                </c:pt>
                <c:pt idx="6110">
                  <c:v>10.402383333333335</c:v>
                </c:pt>
                <c:pt idx="6111">
                  <c:v>10.404083333333334</c:v>
                </c:pt>
                <c:pt idx="6112">
                  <c:v>10.405783333333334</c:v>
                </c:pt>
                <c:pt idx="6113">
                  <c:v>10.407483333333333</c:v>
                </c:pt>
                <c:pt idx="6114">
                  <c:v>10.409183333333335</c:v>
                </c:pt>
                <c:pt idx="6115">
                  <c:v>10.410883333333334</c:v>
                </c:pt>
                <c:pt idx="6116">
                  <c:v>10.412583333333334</c:v>
                </c:pt>
                <c:pt idx="6117">
                  <c:v>10.414283333333334</c:v>
                </c:pt>
                <c:pt idx="6118">
                  <c:v>10.415983333333333</c:v>
                </c:pt>
                <c:pt idx="6119">
                  <c:v>10.417683333333335</c:v>
                </c:pt>
                <c:pt idx="6120">
                  <c:v>10.419383333333334</c:v>
                </c:pt>
                <c:pt idx="6121">
                  <c:v>10.421083333333334</c:v>
                </c:pt>
                <c:pt idx="6122">
                  <c:v>10.422783333333333</c:v>
                </c:pt>
                <c:pt idx="6123">
                  <c:v>10.424483333333335</c:v>
                </c:pt>
                <c:pt idx="6124">
                  <c:v>10.426183333333334</c:v>
                </c:pt>
                <c:pt idx="6125">
                  <c:v>10.427883333333334</c:v>
                </c:pt>
                <c:pt idx="6126">
                  <c:v>10.429583333333333</c:v>
                </c:pt>
                <c:pt idx="6127">
                  <c:v>10.431283333333333</c:v>
                </c:pt>
                <c:pt idx="6128">
                  <c:v>10.432983333333334</c:v>
                </c:pt>
                <c:pt idx="6129">
                  <c:v>10.434683333333334</c:v>
                </c:pt>
                <c:pt idx="6130">
                  <c:v>10.436383333333334</c:v>
                </c:pt>
                <c:pt idx="6131">
                  <c:v>10.438083333333333</c:v>
                </c:pt>
                <c:pt idx="6132">
                  <c:v>10.439783333333333</c:v>
                </c:pt>
                <c:pt idx="6133">
                  <c:v>10.441483333333334</c:v>
                </c:pt>
                <c:pt idx="6134">
                  <c:v>10.443183333333334</c:v>
                </c:pt>
                <c:pt idx="6135">
                  <c:v>10.444883333333333</c:v>
                </c:pt>
                <c:pt idx="6136">
                  <c:v>10.446583333333333</c:v>
                </c:pt>
                <c:pt idx="6137">
                  <c:v>10.448283333333334</c:v>
                </c:pt>
                <c:pt idx="6138">
                  <c:v>10.449983333333334</c:v>
                </c:pt>
                <c:pt idx="6139">
                  <c:v>10.451683333333333</c:v>
                </c:pt>
                <c:pt idx="6140">
                  <c:v>10.453383333333333</c:v>
                </c:pt>
                <c:pt idx="6141">
                  <c:v>10.455083333333333</c:v>
                </c:pt>
                <c:pt idx="6142">
                  <c:v>10.456783333333334</c:v>
                </c:pt>
                <c:pt idx="6143">
                  <c:v>10.458483333333334</c:v>
                </c:pt>
                <c:pt idx="6144">
                  <c:v>10.460183333333333</c:v>
                </c:pt>
                <c:pt idx="6145">
                  <c:v>10.461883333333333</c:v>
                </c:pt>
                <c:pt idx="6146">
                  <c:v>10.463583333333334</c:v>
                </c:pt>
                <c:pt idx="6147">
                  <c:v>10.465283333333334</c:v>
                </c:pt>
                <c:pt idx="6148">
                  <c:v>10.466983333333333</c:v>
                </c:pt>
                <c:pt idx="6149">
                  <c:v>10.468683333333333</c:v>
                </c:pt>
                <c:pt idx="6150">
                  <c:v>10.470383333333332</c:v>
                </c:pt>
                <c:pt idx="6151">
                  <c:v>10.472083333333334</c:v>
                </c:pt>
                <c:pt idx="6152">
                  <c:v>10.473783333333333</c:v>
                </c:pt>
                <c:pt idx="6153">
                  <c:v>10.475483333333333</c:v>
                </c:pt>
                <c:pt idx="6154">
                  <c:v>10.477183333333333</c:v>
                </c:pt>
                <c:pt idx="6155">
                  <c:v>10.478883333333332</c:v>
                </c:pt>
                <c:pt idx="6156">
                  <c:v>10.480583333333334</c:v>
                </c:pt>
                <c:pt idx="6157">
                  <c:v>10.482283333333333</c:v>
                </c:pt>
                <c:pt idx="6158">
                  <c:v>10.483983333333333</c:v>
                </c:pt>
                <c:pt idx="6159">
                  <c:v>10.485683333333332</c:v>
                </c:pt>
                <c:pt idx="6160">
                  <c:v>10.487383333333334</c:v>
                </c:pt>
                <c:pt idx="6161">
                  <c:v>10.489083333333333</c:v>
                </c:pt>
                <c:pt idx="6162">
                  <c:v>10.490783333333333</c:v>
                </c:pt>
                <c:pt idx="6163">
                  <c:v>10.492483333333332</c:v>
                </c:pt>
                <c:pt idx="6164">
                  <c:v>10.494183333333332</c:v>
                </c:pt>
                <c:pt idx="6165">
                  <c:v>10.495883333333333</c:v>
                </c:pt>
                <c:pt idx="6166">
                  <c:v>10.497583333333333</c:v>
                </c:pt>
                <c:pt idx="6167">
                  <c:v>10.499283333333333</c:v>
                </c:pt>
                <c:pt idx="6168">
                  <c:v>10.500983333333332</c:v>
                </c:pt>
                <c:pt idx="6169">
                  <c:v>10.502683333333332</c:v>
                </c:pt>
                <c:pt idx="6170">
                  <c:v>10.504383333333333</c:v>
                </c:pt>
                <c:pt idx="6171">
                  <c:v>10.506083333333333</c:v>
                </c:pt>
                <c:pt idx="6172">
                  <c:v>10.507783333333332</c:v>
                </c:pt>
                <c:pt idx="6173">
                  <c:v>10.509483333333332</c:v>
                </c:pt>
                <c:pt idx="6174">
                  <c:v>10.511183333333333</c:v>
                </c:pt>
                <c:pt idx="6175">
                  <c:v>10.512883333333333</c:v>
                </c:pt>
                <c:pt idx="6176">
                  <c:v>10.514583333333333</c:v>
                </c:pt>
                <c:pt idx="6177">
                  <c:v>10.516283333333332</c:v>
                </c:pt>
                <c:pt idx="6178">
                  <c:v>10.517983333333332</c:v>
                </c:pt>
                <c:pt idx="6179">
                  <c:v>10.519683333333335</c:v>
                </c:pt>
                <c:pt idx="6180">
                  <c:v>10.521383333333334</c:v>
                </c:pt>
                <c:pt idx="6181">
                  <c:v>10.523083333333334</c:v>
                </c:pt>
                <c:pt idx="6182">
                  <c:v>10.524783333333334</c:v>
                </c:pt>
                <c:pt idx="6183">
                  <c:v>10.526483333333335</c:v>
                </c:pt>
                <c:pt idx="6184">
                  <c:v>10.528183333333335</c:v>
                </c:pt>
                <c:pt idx="6185">
                  <c:v>10.529883333333334</c:v>
                </c:pt>
                <c:pt idx="6186">
                  <c:v>10.531583333333334</c:v>
                </c:pt>
                <c:pt idx="6187">
                  <c:v>10.533283333333333</c:v>
                </c:pt>
                <c:pt idx="6188">
                  <c:v>10.534983333333335</c:v>
                </c:pt>
                <c:pt idx="6189">
                  <c:v>10.536683333333334</c:v>
                </c:pt>
                <c:pt idx="6190">
                  <c:v>10.538383333333334</c:v>
                </c:pt>
                <c:pt idx="6191">
                  <c:v>10.540083333333333</c:v>
                </c:pt>
                <c:pt idx="6192">
                  <c:v>10.541783333333333</c:v>
                </c:pt>
                <c:pt idx="6193">
                  <c:v>10.543483333333334</c:v>
                </c:pt>
                <c:pt idx="6194">
                  <c:v>10.545183333333334</c:v>
                </c:pt>
                <c:pt idx="6195">
                  <c:v>10.546883333333334</c:v>
                </c:pt>
                <c:pt idx="6196">
                  <c:v>10.548583333333333</c:v>
                </c:pt>
                <c:pt idx="6197">
                  <c:v>10.550283333333335</c:v>
                </c:pt>
                <c:pt idx="6198">
                  <c:v>10.551983333333334</c:v>
                </c:pt>
                <c:pt idx="6199">
                  <c:v>10.553683333333334</c:v>
                </c:pt>
                <c:pt idx="6200">
                  <c:v>10.555383333333333</c:v>
                </c:pt>
                <c:pt idx="6201">
                  <c:v>10.557083333333333</c:v>
                </c:pt>
                <c:pt idx="6202">
                  <c:v>10.558783333333334</c:v>
                </c:pt>
                <c:pt idx="6203">
                  <c:v>10.560483333333334</c:v>
                </c:pt>
                <c:pt idx="6204">
                  <c:v>10.562183333333333</c:v>
                </c:pt>
                <c:pt idx="6205">
                  <c:v>10.563883333333333</c:v>
                </c:pt>
                <c:pt idx="6206">
                  <c:v>10.565583333333333</c:v>
                </c:pt>
                <c:pt idx="6207">
                  <c:v>10.567283333333334</c:v>
                </c:pt>
                <c:pt idx="6208">
                  <c:v>10.568983333333334</c:v>
                </c:pt>
                <c:pt idx="6209">
                  <c:v>10.570683333333333</c:v>
                </c:pt>
                <c:pt idx="6210">
                  <c:v>10.572383333333333</c:v>
                </c:pt>
                <c:pt idx="6211">
                  <c:v>10.574083333333334</c:v>
                </c:pt>
                <c:pt idx="6212">
                  <c:v>10.575783333333334</c:v>
                </c:pt>
                <c:pt idx="6213">
                  <c:v>10.577483333333333</c:v>
                </c:pt>
                <c:pt idx="6214">
                  <c:v>10.579183333333333</c:v>
                </c:pt>
                <c:pt idx="6215">
                  <c:v>10.580883333333333</c:v>
                </c:pt>
                <c:pt idx="6216">
                  <c:v>10.582583333333334</c:v>
                </c:pt>
                <c:pt idx="6217">
                  <c:v>10.584283333333333</c:v>
                </c:pt>
                <c:pt idx="6218">
                  <c:v>10.585983333333333</c:v>
                </c:pt>
                <c:pt idx="6219">
                  <c:v>10.587683333333333</c:v>
                </c:pt>
                <c:pt idx="6220">
                  <c:v>10.589383333333334</c:v>
                </c:pt>
                <c:pt idx="6221">
                  <c:v>10.591083333333334</c:v>
                </c:pt>
                <c:pt idx="6222">
                  <c:v>10.592783333333333</c:v>
                </c:pt>
                <c:pt idx="6223">
                  <c:v>10.594483333333333</c:v>
                </c:pt>
                <c:pt idx="6224">
                  <c:v>10.596183333333332</c:v>
                </c:pt>
                <c:pt idx="6225">
                  <c:v>10.597883333333334</c:v>
                </c:pt>
                <c:pt idx="6226">
                  <c:v>10.599583333333333</c:v>
                </c:pt>
                <c:pt idx="6227">
                  <c:v>10.601283333333333</c:v>
                </c:pt>
                <c:pt idx="6228">
                  <c:v>10.602983333333333</c:v>
                </c:pt>
                <c:pt idx="6229">
                  <c:v>10.604683333333332</c:v>
                </c:pt>
                <c:pt idx="6230">
                  <c:v>10.606383333333333</c:v>
                </c:pt>
                <c:pt idx="6231">
                  <c:v>10.608083333333333</c:v>
                </c:pt>
                <c:pt idx="6232">
                  <c:v>10.609783333333333</c:v>
                </c:pt>
                <c:pt idx="6233">
                  <c:v>10.611483333333332</c:v>
                </c:pt>
                <c:pt idx="6234">
                  <c:v>10.613183333333334</c:v>
                </c:pt>
                <c:pt idx="6235">
                  <c:v>10.614883333333333</c:v>
                </c:pt>
                <c:pt idx="6236">
                  <c:v>10.616583333333333</c:v>
                </c:pt>
                <c:pt idx="6237">
                  <c:v>10.618283333333332</c:v>
                </c:pt>
                <c:pt idx="6238">
                  <c:v>10.619983333333332</c:v>
                </c:pt>
                <c:pt idx="6239">
                  <c:v>10.621683333333333</c:v>
                </c:pt>
                <c:pt idx="6240">
                  <c:v>10.623383333333333</c:v>
                </c:pt>
                <c:pt idx="6241">
                  <c:v>10.625083333333333</c:v>
                </c:pt>
                <c:pt idx="6242">
                  <c:v>10.626783333333332</c:v>
                </c:pt>
                <c:pt idx="6243">
                  <c:v>10.628483333333332</c:v>
                </c:pt>
                <c:pt idx="6244">
                  <c:v>10.630183333333333</c:v>
                </c:pt>
                <c:pt idx="6245">
                  <c:v>10.631883333333333</c:v>
                </c:pt>
                <c:pt idx="6246">
                  <c:v>10.633583333333332</c:v>
                </c:pt>
                <c:pt idx="6247">
                  <c:v>10.635283333333332</c:v>
                </c:pt>
                <c:pt idx="6248">
                  <c:v>10.636983333333335</c:v>
                </c:pt>
                <c:pt idx="6249">
                  <c:v>10.638683333333335</c:v>
                </c:pt>
                <c:pt idx="6250">
                  <c:v>10.640383333333334</c:v>
                </c:pt>
                <c:pt idx="6251">
                  <c:v>10.642083333333334</c:v>
                </c:pt>
                <c:pt idx="6252">
                  <c:v>10.643783333333333</c:v>
                </c:pt>
                <c:pt idx="6253">
                  <c:v>10.645483333333335</c:v>
                </c:pt>
                <c:pt idx="6254">
                  <c:v>10.647183333333334</c:v>
                </c:pt>
                <c:pt idx="6255">
                  <c:v>10.648883333333334</c:v>
                </c:pt>
                <c:pt idx="6256">
                  <c:v>10.650583333333334</c:v>
                </c:pt>
                <c:pt idx="6257">
                  <c:v>10.652283333333333</c:v>
                </c:pt>
                <c:pt idx="6258">
                  <c:v>10.653983333333334</c:v>
                </c:pt>
                <c:pt idx="6259">
                  <c:v>10.655683333333334</c:v>
                </c:pt>
                <c:pt idx="6260">
                  <c:v>10.657383333333334</c:v>
                </c:pt>
                <c:pt idx="6261">
                  <c:v>10.659083333333333</c:v>
                </c:pt>
                <c:pt idx="6262">
                  <c:v>10.660783333333335</c:v>
                </c:pt>
                <c:pt idx="6263">
                  <c:v>10.662483333333334</c:v>
                </c:pt>
                <c:pt idx="6264">
                  <c:v>10.664183333333334</c:v>
                </c:pt>
                <c:pt idx="6265">
                  <c:v>10.665883333333333</c:v>
                </c:pt>
                <c:pt idx="6266">
                  <c:v>10.667583333333333</c:v>
                </c:pt>
                <c:pt idx="6267">
                  <c:v>10.669283333333334</c:v>
                </c:pt>
                <c:pt idx="6268">
                  <c:v>10.670983333333334</c:v>
                </c:pt>
                <c:pt idx="6269">
                  <c:v>10.672683333333334</c:v>
                </c:pt>
                <c:pt idx="6270">
                  <c:v>10.674383333333333</c:v>
                </c:pt>
                <c:pt idx="6271">
                  <c:v>10.676083333333334</c:v>
                </c:pt>
                <c:pt idx="6272">
                  <c:v>10.677783333333334</c:v>
                </c:pt>
                <c:pt idx="6273">
                  <c:v>10.679483333333334</c:v>
                </c:pt>
                <c:pt idx="6274">
                  <c:v>10.681183333333333</c:v>
                </c:pt>
                <c:pt idx="6275">
                  <c:v>10.682883333333333</c:v>
                </c:pt>
                <c:pt idx="6276">
                  <c:v>10.684583333333334</c:v>
                </c:pt>
                <c:pt idx="6277">
                  <c:v>10.686283333333334</c:v>
                </c:pt>
                <c:pt idx="6278">
                  <c:v>10.687983333333333</c:v>
                </c:pt>
                <c:pt idx="6279">
                  <c:v>10.689683333333333</c:v>
                </c:pt>
                <c:pt idx="6280">
                  <c:v>10.691383333333333</c:v>
                </c:pt>
                <c:pt idx="6281">
                  <c:v>10.693083333333334</c:v>
                </c:pt>
                <c:pt idx="6282">
                  <c:v>10.694783333333334</c:v>
                </c:pt>
                <c:pt idx="6283">
                  <c:v>10.696483333333333</c:v>
                </c:pt>
                <c:pt idx="6284">
                  <c:v>10.698183333333333</c:v>
                </c:pt>
                <c:pt idx="6285">
                  <c:v>10.699883333333334</c:v>
                </c:pt>
                <c:pt idx="6286">
                  <c:v>10.701583333333334</c:v>
                </c:pt>
                <c:pt idx="6287">
                  <c:v>10.703283333333333</c:v>
                </c:pt>
                <c:pt idx="6288">
                  <c:v>10.704983333333333</c:v>
                </c:pt>
                <c:pt idx="6289">
                  <c:v>10.706683333333332</c:v>
                </c:pt>
                <c:pt idx="6290">
                  <c:v>10.708383333333334</c:v>
                </c:pt>
                <c:pt idx="6291">
                  <c:v>10.710083333333333</c:v>
                </c:pt>
                <c:pt idx="6292">
                  <c:v>10.711783333333333</c:v>
                </c:pt>
                <c:pt idx="6293">
                  <c:v>10.713483333333333</c:v>
                </c:pt>
                <c:pt idx="6294">
                  <c:v>10.715183333333332</c:v>
                </c:pt>
                <c:pt idx="6295">
                  <c:v>10.716883333333334</c:v>
                </c:pt>
                <c:pt idx="6296">
                  <c:v>10.718583333333333</c:v>
                </c:pt>
                <c:pt idx="6297">
                  <c:v>10.720283333333333</c:v>
                </c:pt>
                <c:pt idx="6298">
                  <c:v>10.721983333333332</c:v>
                </c:pt>
                <c:pt idx="6299">
                  <c:v>10.723683333333334</c:v>
                </c:pt>
                <c:pt idx="6300">
                  <c:v>10.725383333333333</c:v>
                </c:pt>
                <c:pt idx="6301">
                  <c:v>10.727083333333333</c:v>
                </c:pt>
                <c:pt idx="6302">
                  <c:v>10.728783333333332</c:v>
                </c:pt>
                <c:pt idx="6303">
                  <c:v>10.730483333333332</c:v>
                </c:pt>
                <c:pt idx="6304">
                  <c:v>10.732183333333333</c:v>
                </c:pt>
                <c:pt idx="6305">
                  <c:v>10.733883333333333</c:v>
                </c:pt>
                <c:pt idx="6306">
                  <c:v>10.735583333333333</c:v>
                </c:pt>
                <c:pt idx="6307">
                  <c:v>10.737283333333332</c:v>
                </c:pt>
                <c:pt idx="6308">
                  <c:v>10.738983333333334</c:v>
                </c:pt>
                <c:pt idx="6309">
                  <c:v>10.740683333333333</c:v>
                </c:pt>
                <c:pt idx="6310">
                  <c:v>10.742383333333333</c:v>
                </c:pt>
                <c:pt idx="6311">
                  <c:v>10.744083333333332</c:v>
                </c:pt>
                <c:pt idx="6312">
                  <c:v>10.745783333333332</c:v>
                </c:pt>
                <c:pt idx="6313">
                  <c:v>10.747483333333333</c:v>
                </c:pt>
                <c:pt idx="6314">
                  <c:v>10.749183333333333</c:v>
                </c:pt>
                <c:pt idx="6315">
                  <c:v>10.750883333333332</c:v>
                </c:pt>
                <c:pt idx="6316">
                  <c:v>10.752583333333332</c:v>
                </c:pt>
                <c:pt idx="6317">
                  <c:v>10.754283333333332</c:v>
                </c:pt>
                <c:pt idx="6318">
                  <c:v>10.755983333333335</c:v>
                </c:pt>
                <c:pt idx="6319">
                  <c:v>10.757683333333334</c:v>
                </c:pt>
                <c:pt idx="6320">
                  <c:v>10.759383333333334</c:v>
                </c:pt>
                <c:pt idx="6321">
                  <c:v>10.761083333333334</c:v>
                </c:pt>
                <c:pt idx="6322">
                  <c:v>10.762783333333335</c:v>
                </c:pt>
                <c:pt idx="6323">
                  <c:v>10.764483333333335</c:v>
                </c:pt>
                <c:pt idx="6324">
                  <c:v>10.766183333333334</c:v>
                </c:pt>
                <c:pt idx="6325">
                  <c:v>10.767883333333334</c:v>
                </c:pt>
                <c:pt idx="6326">
                  <c:v>10.769583333333333</c:v>
                </c:pt>
                <c:pt idx="6327">
                  <c:v>10.771283333333335</c:v>
                </c:pt>
                <c:pt idx="6328">
                  <c:v>10.772983333333334</c:v>
                </c:pt>
                <c:pt idx="6329">
                  <c:v>10.774683333333334</c:v>
                </c:pt>
                <c:pt idx="6330">
                  <c:v>10.776383333333333</c:v>
                </c:pt>
                <c:pt idx="6331">
                  <c:v>10.778083333333333</c:v>
                </c:pt>
                <c:pt idx="6332">
                  <c:v>10.779783333333334</c:v>
                </c:pt>
                <c:pt idx="6333">
                  <c:v>10.781483333333334</c:v>
                </c:pt>
                <c:pt idx="6334">
                  <c:v>10.783183333333334</c:v>
                </c:pt>
                <c:pt idx="6335">
                  <c:v>10.784883333333333</c:v>
                </c:pt>
                <c:pt idx="6336">
                  <c:v>10.786583333333335</c:v>
                </c:pt>
                <c:pt idx="6337">
                  <c:v>10.788283333333334</c:v>
                </c:pt>
                <c:pt idx="6338">
                  <c:v>10.789983333333334</c:v>
                </c:pt>
                <c:pt idx="6339">
                  <c:v>10.791683333333333</c:v>
                </c:pt>
                <c:pt idx="6340">
                  <c:v>10.793383333333333</c:v>
                </c:pt>
                <c:pt idx="6341">
                  <c:v>10.795083333333334</c:v>
                </c:pt>
                <c:pt idx="6342">
                  <c:v>10.796783333333334</c:v>
                </c:pt>
                <c:pt idx="6343">
                  <c:v>10.798483333333333</c:v>
                </c:pt>
                <c:pt idx="6344">
                  <c:v>10.800183333333333</c:v>
                </c:pt>
                <c:pt idx="6345">
                  <c:v>10.801883333333334</c:v>
                </c:pt>
                <c:pt idx="6346">
                  <c:v>10.803583333333334</c:v>
                </c:pt>
                <c:pt idx="6347">
                  <c:v>10.805283333333334</c:v>
                </c:pt>
                <c:pt idx="6348">
                  <c:v>10.806983333333333</c:v>
                </c:pt>
                <c:pt idx="6349">
                  <c:v>10.808683333333333</c:v>
                </c:pt>
                <c:pt idx="6350">
                  <c:v>10.810383333333334</c:v>
                </c:pt>
                <c:pt idx="6351">
                  <c:v>10.812083333333334</c:v>
                </c:pt>
                <c:pt idx="6352">
                  <c:v>10.813783333333333</c:v>
                </c:pt>
                <c:pt idx="6353">
                  <c:v>10.815483333333333</c:v>
                </c:pt>
                <c:pt idx="6354">
                  <c:v>10.817183333333332</c:v>
                </c:pt>
                <c:pt idx="6355">
                  <c:v>10.818883333333334</c:v>
                </c:pt>
                <c:pt idx="6356">
                  <c:v>10.820583333333333</c:v>
                </c:pt>
                <c:pt idx="6357">
                  <c:v>10.822283333333333</c:v>
                </c:pt>
                <c:pt idx="6358">
                  <c:v>10.823983333333333</c:v>
                </c:pt>
                <c:pt idx="6359">
                  <c:v>10.825683333333334</c:v>
                </c:pt>
                <c:pt idx="6360">
                  <c:v>10.827383333333334</c:v>
                </c:pt>
                <c:pt idx="6361">
                  <c:v>10.829083333333333</c:v>
                </c:pt>
                <c:pt idx="6362">
                  <c:v>10.830783333333333</c:v>
                </c:pt>
                <c:pt idx="6363">
                  <c:v>10.832483333333332</c:v>
                </c:pt>
                <c:pt idx="6364">
                  <c:v>10.834183333333334</c:v>
                </c:pt>
                <c:pt idx="6365">
                  <c:v>10.835883333333333</c:v>
                </c:pt>
                <c:pt idx="6366">
                  <c:v>10.837583333333333</c:v>
                </c:pt>
                <c:pt idx="6367">
                  <c:v>10.839283333333332</c:v>
                </c:pt>
                <c:pt idx="6368">
                  <c:v>10.840983333333332</c:v>
                </c:pt>
                <c:pt idx="6369">
                  <c:v>10.842683333333333</c:v>
                </c:pt>
                <c:pt idx="6370">
                  <c:v>10.844383333333333</c:v>
                </c:pt>
                <c:pt idx="6371">
                  <c:v>10.846083333333333</c:v>
                </c:pt>
                <c:pt idx="6372">
                  <c:v>10.847783333333332</c:v>
                </c:pt>
                <c:pt idx="6373">
                  <c:v>10.849483333333334</c:v>
                </c:pt>
                <c:pt idx="6374">
                  <c:v>10.851183333333333</c:v>
                </c:pt>
                <c:pt idx="6375">
                  <c:v>10.852883333333333</c:v>
                </c:pt>
                <c:pt idx="6376">
                  <c:v>10.854583333333332</c:v>
                </c:pt>
                <c:pt idx="6377">
                  <c:v>10.856283333333332</c:v>
                </c:pt>
                <c:pt idx="6378">
                  <c:v>10.857983333333333</c:v>
                </c:pt>
                <c:pt idx="6379">
                  <c:v>10.859683333333333</c:v>
                </c:pt>
                <c:pt idx="6380">
                  <c:v>10.861383333333333</c:v>
                </c:pt>
                <c:pt idx="6381">
                  <c:v>10.863083333333332</c:v>
                </c:pt>
                <c:pt idx="6382">
                  <c:v>10.864783333333332</c:v>
                </c:pt>
                <c:pt idx="6383">
                  <c:v>10.866483333333333</c:v>
                </c:pt>
                <c:pt idx="6384">
                  <c:v>10.868183333333333</c:v>
                </c:pt>
                <c:pt idx="6385">
                  <c:v>10.869883333333332</c:v>
                </c:pt>
                <c:pt idx="6386">
                  <c:v>10.871583333333332</c:v>
                </c:pt>
                <c:pt idx="6387">
                  <c:v>10.873283333333335</c:v>
                </c:pt>
                <c:pt idx="6388">
                  <c:v>10.874983333333335</c:v>
                </c:pt>
                <c:pt idx="6389">
                  <c:v>10.876683333333334</c:v>
                </c:pt>
                <c:pt idx="6390">
                  <c:v>10.878383333333334</c:v>
                </c:pt>
                <c:pt idx="6391">
                  <c:v>10.880083333333333</c:v>
                </c:pt>
                <c:pt idx="6392">
                  <c:v>10.881783333333335</c:v>
                </c:pt>
                <c:pt idx="6393">
                  <c:v>10.883483333333334</c:v>
                </c:pt>
                <c:pt idx="6394">
                  <c:v>10.885183333333334</c:v>
                </c:pt>
                <c:pt idx="6395">
                  <c:v>10.886883333333333</c:v>
                </c:pt>
                <c:pt idx="6396">
                  <c:v>10.888583333333335</c:v>
                </c:pt>
                <c:pt idx="6397">
                  <c:v>10.890283333333334</c:v>
                </c:pt>
                <c:pt idx="6398">
                  <c:v>10.891983333333334</c:v>
                </c:pt>
                <c:pt idx="6399">
                  <c:v>10.893683333333334</c:v>
                </c:pt>
                <c:pt idx="6400">
                  <c:v>10.895383333333333</c:v>
                </c:pt>
                <c:pt idx="6401">
                  <c:v>10.897083333333335</c:v>
                </c:pt>
                <c:pt idx="6402">
                  <c:v>10.898783333333334</c:v>
                </c:pt>
                <c:pt idx="6403">
                  <c:v>10.900483333333334</c:v>
                </c:pt>
                <c:pt idx="6404">
                  <c:v>10.902183333333333</c:v>
                </c:pt>
                <c:pt idx="6405">
                  <c:v>10.903883333333333</c:v>
                </c:pt>
                <c:pt idx="6406">
                  <c:v>10.905583333333334</c:v>
                </c:pt>
                <c:pt idx="6407">
                  <c:v>10.907283333333334</c:v>
                </c:pt>
                <c:pt idx="6408">
                  <c:v>10.908983333333333</c:v>
                </c:pt>
                <c:pt idx="6409">
                  <c:v>10.910683333333333</c:v>
                </c:pt>
                <c:pt idx="6410">
                  <c:v>10.912383333333334</c:v>
                </c:pt>
                <c:pt idx="6411">
                  <c:v>10.914083333333334</c:v>
                </c:pt>
                <c:pt idx="6412">
                  <c:v>10.915783333333334</c:v>
                </c:pt>
                <c:pt idx="6413">
                  <c:v>10.917483333333333</c:v>
                </c:pt>
                <c:pt idx="6414">
                  <c:v>10.919183333333333</c:v>
                </c:pt>
                <c:pt idx="6415">
                  <c:v>10.920883333333334</c:v>
                </c:pt>
                <c:pt idx="6416">
                  <c:v>10.922583333333334</c:v>
                </c:pt>
                <c:pt idx="6417">
                  <c:v>10.924283333333333</c:v>
                </c:pt>
                <c:pt idx="6418">
                  <c:v>10.925983333333333</c:v>
                </c:pt>
                <c:pt idx="6419">
                  <c:v>10.927683333333333</c:v>
                </c:pt>
                <c:pt idx="6420">
                  <c:v>10.929383333333334</c:v>
                </c:pt>
                <c:pt idx="6421">
                  <c:v>10.931083333333333</c:v>
                </c:pt>
                <c:pt idx="6422">
                  <c:v>10.932783333333333</c:v>
                </c:pt>
                <c:pt idx="6423">
                  <c:v>10.934483333333333</c:v>
                </c:pt>
                <c:pt idx="6424">
                  <c:v>10.936183333333334</c:v>
                </c:pt>
                <c:pt idx="6425">
                  <c:v>10.937883333333334</c:v>
                </c:pt>
                <c:pt idx="6426">
                  <c:v>10.939583333333333</c:v>
                </c:pt>
                <c:pt idx="6427">
                  <c:v>10.941283333333333</c:v>
                </c:pt>
                <c:pt idx="6428">
                  <c:v>10.942983333333332</c:v>
                </c:pt>
                <c:pt idx="6429">
                  <c:v>10.944683333333334</c:v>
                </c:pt>
                <c:pt idx="6430">
                  <c:v>10.946383333333333</c:v>
                </c:pt>
                <c:pt idx="6431">
                  <c:v>10.948083333333333</c:v>
                </c:pt>
                <c:pt idx="6432">
                  <c:v>10.949783333333333</c:v>
                </c:pt>
                <c:pt idx="6433">
                  <c:v>10.951483333333334</c:v>
                </c:pt>
                <c:pt idx="6434">
                  <c:v>10.953183333333333</c:v>
                </c:pt>
                <c:pt idx="6435">
                  <c:v>10.954883333333333</c:v>
                </c:pt>
                <c:pt idx="6436">
                  <c:v>10.956583333333333</c:v>
                </c:pt>
                <c:pt idx="6437">
                  <c:v>10.958283333333332</c:v>
                </c:pt>
                <c:pt idx="6438">
                  <c:v>10.959983333333334</c:v>
                </c:pt>
                <c:pt idx="6439">
                  <c:v>10.961683333333333</c:v>
                </c:pt>
                <c:pt idx="6440">
                  <c:v>10.963383333333333</c:v>
                </c:pt>
                <c:pt idx="6441">
                  <c:v>10.965083333333332</c:v>
                </c:pt>
                <c:pt idx="6442">
                  <c:v>10.966783333333332</c:v>
                </c:pt>
                <c:pt idx="6443">
                  <c:v>10.968483333333333</c:v>
                </c:pt>
                <c:pt idx="6444">
                  <c:v>10.970183333333333</c:v>
                </c:pt>
                <c:pt idx="6445">
                  <c:v>10.971883333333333</c:v>
                </c:pt>
                <c:pt idx="6446">
                  <c:v>10.973583333333332</c:v>
                </c:pt>
                <c:pt idx="6447">
                  <c:v>10.975283333333334</c:v>
                </c:pt>
                <c:pt idx="6448">
                  <c:v>10.976983333333333</c:v>
                </c:pt>
                <c:pt idx="6449">
                  <c:v>10.978683333333333</c:v>
                </c:pt>
                <c:pt idx="6450">
                  <c:v>10.980383333333332</c:v>
                </c:pt>
                <c:pt idx="6451">
                  <c:v>10.982083333333332</c:v>
                </c:pt>
                <c:pt idx="6452">
                  <c:v>10.983783333333333</c:v>
                </c:pt>
                <c:pt idx="6453">
                  <c:v>10.985483333333333</c:v>
                </c:pt>
                <c:pt idx="6454">
                  <c:v>10.987183333333332</c:v>
                </c:pt>
                <c:pt idx="6455">
                  <c:v>10.988883333333332</c:v>
                </c:pt>
                <c:pt idx="6456">
                  <c:v>10.990583333333332</c:v>
                </c:pt>
                <c:pt idx="6457">
                  <c:v>10.992283333333335</c:v>
                </c:pt>
                <c:pt idx="6458">
                  <c:v>10.993983333333334</c:v>
                </c:pt>
                <c:pt idx="6459">
                  <c:v>10.995683333333334</c:v>
                </c:pt>
                <c:pt idx="6460">
                  <c:v>10.997383333333334</c:v>
                </c:pt>
                <c:pt idx="6461">
                  <c:v>10.999083333333335</c:v>
                </c:pt>
                <c:pt idx="6462">
                  <c:v>11.000783333333334</c:v>
                </c:pt>
                <c:pt idx="6463">
                  <c:v>11.002483333333334</c:v>
                </c:pt>
                <c:pt idx="6464">
                  <c:v>11.004183333333334</c:v>
                </c:pt>
                <c:pt idx="6465">
                  <c:v>11.005883333333333</c:v>
                </c:pt>
                <c:pt idx="6466">
                  <c:v>11.007583333333335</c:v>
                </c:pt>
                <c:pt idx="6467">
                  <c:v>11.009283333333334</c:v>
                </c:pt>
                <c:pt idx="6468">
                  <c:v>11.010983333333334</c:v>
                </c:pt>
                <c:pt idx="6469">
                  <c:v>11.012683333333333</c:v>
                </c:pt>
                <c:pt idx="6470">
                  <c:v>11.014383333333335</c:v>
                </c:pt>
                <c:pt idx="6471">
                  <c:v>11.016083333333334</c:v>
                </c:pt>
                <c:pt idx="6472">
                  <c:v>11.017783333333334</c:v>
                </c:pt>
                <c:pt idx="6473">
                  <c:v>11.019483333333334</c:v>
                </c:pt>
                <c:pt idx="6474">
                  <c:v>11.021183333333333</c:v>
                </c:pt>
                <c:pt idx="6475">
                  <c:v>11.022883333333334</c:v>
                </c:pt>
                <c:pt idx="6476">
                  <c:v>11.024583333333334</c:v>
                </c:pt>
                <c:pt idx="6477">
                  <c:v>11.026283333333334</c:v>
                </c:pt>
                <c:pt idx="6478">
                  <c:v>11.027983333333333</c:v>
                </c:pt>
                <c:pt idx="6479">
                  <c:v>11.029683333333333</c:v>
                </c:pt>
                <c:pt idx="6480">
                  <c:v>11.031383333333334</c:v>
                </c:pt>
                <c:pt idx="6481">
                  <c:v>11.033083333333334</c:v>
                </c:pt>
                <c:pt idx="6482">
                  <c:v>11.034783333333333</c:v>
                </c:pt>
                <c:pt idx="6483">
                  <c:v>11.036483333333333</c:v>
                </c:pt>
                <c:pt idx="6484">
                  <c:v>11.038183333333334</c:v>
                </c:pt>
                <c:pt idx="6485">
                  <c:v>11.039883333333334</c:v>
                </c:pt>
                <c:pt idx="6486">
                  <c:v>11.041583333333334</c:v>
                </c:pt>
                <c:pt idx="6487">
                  <c:v>11.043283333333333</c:v>
                </c:pt>
                <c:pt idx="6488">
                  <c:v>11.044983333333333</c:v>
                </c:pt>
                <c:pt idx="6489">
                  <c:v>11.046683333333334</c:v>
                </c:pt>
                <c:pt idx="6490">
                  <c:v>11.048383333333334</c:v>
                </c:pt>
                <c:pt idx="6491">
                  <c:v>11.050083333333333</c:v>
                </c:pt>
                <c:pt idx="6492">
                  <c:v>11.051783333333333</c:v>
                </c:pt>
                <c:pt idx="6493">
                  <c:v>11.053483333333332</c:v>
                </c:pt>
                <c:pt idx="6494">
                  <c:v>11.055183333333334</c:v>
                </c:pt>
                <c:pt idx="6495">
                  <c:v>11.056883333333333</c:v>
                </c:pt>
                <c:pt idx="6496">
                  <c:v>11.058583333333333</c:v>
                </c:pt>
                <c:pt idx="6497">
                  <c:v>11.060283333333333</c:v>
                </c:pt>
                <c:pt idx="6498">
                  <c:v>11.061983333333334</c:v>
                </c:pt>
                <c:pt idx="6499">
                  <c:v>11.063683333333334</c:v>
                </c:pt>
                <c:pt idx="6500">
                  <c:v>11.065383333333333</c:v>
                </c:pt>
                <c:pt idx="6501">
                  <c:v>11.067083333333333</c:v>
                </c:pt>
                <c:pt idx="6502">
                  <c:v>11.068783333333332</c:v>
                </c:pt>
                <c:pt idx="6503">
                  <c:v>11.070483333333334</c:v>
                </c:pt>
                <c:pt idx="6504">
                  <c:v>11.072183333333333</c:v>
                </c:pt>
                <c:pt idx="6505">
                  <c:v>11.073883333333333</c:v>
                </c:pt>
                <c:pt idx="6506">
                  <c:v>11.075583333333332</c:v>
                </c:pt>
                <c:pt idx="6507">
                  <c:v>11.077283333333332</c:v>
                </c:pt>
                <c:pt idx="6508">
                  <c:v>11.078983333333333</c:v>
                </c:pt>
                <c:pt idx="6509">
                  <c:v>11.080683333333333</c:v>
                </c:pt>
                <c:pt idx="6510">
                  <c:v>11.082383333333333</c:v>
                </c:pt>
                <c:pt idx="6511">
                  <c:v>11.084083333333332</c:v>
                </c:pt>
                <c:pt idx="6512">
                  <c:v>11.085783333333334</c:v>
                </c:pt>
                <c:pt idx="6513">
                  <c:v>11.087483333333333</c:v>
                </c:pt>
                <c:pt idx="6514">
                  <c:v>11.089183333333333</c:v>
                </c:pt>
                <c:pt idx="6515">
                  <c:v>11.090883333333332</c:v>
                </c:pt>
                <c:pt idx="6516">
                  <c:v>11.092583333333332</c:v>
                </c:pt>
                <c:pt idx="6517">
                  <c:v>11.094283333333333</c:v>
                </c:pt>
                <c:pt idx="6518">
                  <c:v>11.095983333333333</c:v>
                </c:pt>
                <c:pt idx="6519">
                  <c:v>11.097683333333332</c:v>
                </c:pt>
                <c:pt idx="6520">
                  <c:v>11.099383333333332</c:v>
                </c:pt>
                <c:pt idx="6521">
                  <c:v>11.101083333333333</c:v>
                </c:pt>
                <c:pt idx="6522">
                  <c:v>11.102783333333333</c:v>
                </c:pt>
                <c:pt idx="6523">
                  <c:v>11.104483333333333</c:v>
                </c:pt>
                <c:pt idx="6524">
                  <c:v>11.106183333333332</c:v>
                </c:pt>
                <c:pt idx="6525">
                  <c:v>11.107883333333332</c:v>
                </c:pt>
                <c:pt idx="6526">
                  <c:v>11.109583333333335</c:v>
                </c:pt>
                <c:pt idx="6527">
                  <c:v>11.111283333333335</c:v>
                </c:pt>
                <c:pt idx="6528">
                  <c:v>11.112983333333334</c:v>
                </c:pt>
                <c:pt idx="6529">
                  <c:v>11.114683333333334</c:v>
                </c:pt>
                <c:pt idx="6530">
                  <c:v>11.116383333333333</c:v>
                </c:pt>
                <c:pt idx="6531">
                  <c:v>11.118083333333335</c:v>
                </c:pt>
                <c:pt idx="6532">
                  <c:v>11.119783333333334</c:v>
                </c:pt>
                <c:pt idx="6533">
                  <c:v>11.121483333333334</c:v>
                </c:pt>
                <c:pt idx="6534">
                  <c:v>11.123183333333333</c:v>
                </c:pt>
                <c:pt idx="6535">
                  <c:v>11.124883333333335</c:v>
                </c:pt>
                <c:pt idx="6536">
                  <c:v>11.126583333333334</c:v>
                </c:pt>
                <c:pt idx="6537">
                  <c:v>11.128283333333334</c:v>
                </c:pt>
                <c:pt idx="6538">
                  <c:v>11.129983333333334</c:v>
                </c:pt>
                <c:pt idx="6539">
                  <c:v>11.131683333333333</c:v>
                </c:pt>
                <c:pt idx="6540">
                  <c:v>11.133383333333335</c:v>
                </c:pt>
                <c:pt idx="6541">
                  <c:v>11.135083333333334</c:v>
                </c:pt>
                <c:pt idx="6542">
                  <c:v>11.136783333333334</c:v>
                </c:pt>
                <c:pt idx="6543">
                  <c:v>11.138483333333333</c:v>
                </c:pt>
                <c:pt idx="6544">
                  <c:v>11.140183333333333</c:v>
                </c:pt>
                <c:pt idx="6545">
                  <c:v>11.141883333333334</c:v>
                </c:pt>
                <c:pt idx="6546">
                  <c:v>11.143583333333334</c:v>
                </c:pt>
                <c:pt idx="6547">
                  <c:v>11.145283333333333</c:v>
                </c:pt>
                <c:pt idx="6548">
                  <c:v>11.146983333333333</c:v>
                </c:pt>
                <c:pt idx="6549">
                  <c:v>11.148683333333334</c:v>
                </c:pt>
                <c:pt idx="6550">
                  <c:v>11.150383333333334</c:v>
                </c:pt>
                <c:pt idx="6551">
                  <c:v>11.152083333333334</c:v>
                </c:pt>
                <c:pt idx="6552">
                  <c:v>11.153783333333333</c:v>
                </c:pt>
                <c:pt idx="6553">
                  <c:v>11.155483333333333</c:v>
                </c:pt>
                <c:pt idx="6554">
                  <c:v>11.157183333333334</c:v>
                </c:pt>
                <c:pt idx="6555">
                  <c:v>11.158883333333334</c:v>
                </c:pt>
                <c:pt idx="6556">
                  <c:v>11.160583333333333</c:v>
                </c:pt>
                <c:pt idx="6557">
                  <c:v>11.162283333333333</c:v>
                </c:pt>
                <c:pt idx="6558">
                  <c:v>11.163983333333334</c:v>
                </c:pt>
                <c:pt idx="6559">
                  <c:v>11.165683333333334</c:v>
                </c:pt>
                <c:pt idx="6560">
                  <c:v>11.167383333333333</c:v>
                </c:pt>
                <c:pt idx="6561">
                  <c:v>11.169083333333333</c:v>
                </c:pt>
                <c:pt idx="6562">
                  <c:v>11.170783333333333</c:v>
                </c:pt>
                <c:pt idx="6563">
                  <c:v>11.172483333333334</c:v>
                </c:pt>
                <c:pt idx="6564">
                  <c:v>11.174183333333334</c:v>
                </c:pt>
                <c:pt idx="6565">
                  <c:v>11.175883333333333</c:v>
                </c:pt>
                <c:pt idx="6566">
                  <c:v>11.177583333333333</c:v>
                </c:pt>
                <c:pt idx="6567">
                  <c:v>11.179283333333332</c:v>
                </c:pt>
                <c:pt idx="6568">
                  <c:v>11.180983333333334</c:v>
                </c:pt>
                <c:pt idx="6569">
                  <c:v>11.182683333333333</c:v>
                </c:pt>
                <c:pt idx="6570">
                  <c:v>11.184383333333333</c:v>
                </c:pt>
                <c:pt idx="6571">
                  <c:v>11.186083333333332</c:v>
                </c:pt>
                <c:pt idx="6572">
                  <c:v>11.187783333333334</c:v>
                </c:pt>
                <c:pt idx="6573">
                  <c:v>11.189483333333333</c:v>
                </c:pt>
                <c:pt idx="6574">
                  <c:v>11.191183333333333</c:v>
                </c:pt>
                <c:pt idx="6575">
                  <c:v>11.192883333333333</c:v>
                </c:pt>
                <c:pt idx="6576">
                  <c:v>11.194583333333332</c:v>
                </c:pt>
                <c:pt idx="6577">
                  <c:v>11.196283333333334</c:v>
                </c:pt>
                <c:pt idx="6578">
                  <c:v>11.197983333333333</c:v>
                </c:pt>
                <c:pt idx="6579">
                  <c:v>11.199683333333333</c:v>
                </c:pt>
                <c:pt idx="6580">
                  <c:v>11.201383333333332</c:v>
                </c:pt>
                <c:pt idx="6581">
                  <c:v>11.203083333333332</c:v>
                </c:pt>
                <c:pt idx="6582">
                  <c:v>11.204783333333333</c:v>
                </c:pt>
                <c:pt idx="6583">
                  <c:v>11.206483333333333</c:v>
                </c:pt>
                <c:pt idx="6584">
                  <c:v>11.208183333333332</c:v>
                </c:pt>
                <c:pt idx="6585">
                  <c:v>11.209883333333332</c:v>
                </c:pt>
                <c:pt idx="6586">
                  <c:v>11.211583333333333</c:v>
                </c:pt>
                <c:pt idx="6587">
                  <c:v>11.213283333333333</c:v>
                </c:pt>
                <c:pt idx="6588">
                  <c:v>11.214983333333333</c:v>
                </c:pt>
                <c:pt idx="6589">
                  <c:v>11.216683333333332</c:v>
                </c:pt>
                <c:pt idx="6590">
                  <c:v>11.218383333333332</c:v>
                </c:pt>
                <c:pt idx="6591">
                  <c:v>11.220083333333333</c:v>
                </c:pt>
                <c:pt idx="6592">
                  <c:v>11.221783333333333</c:v>
                </c:pt>
                <c:pt idx="6593">
                  <c:v>11.223483333333332</c:v>
                </c:pt>
                <c:pt idx="6594">
                  <c:v>11.225183333333332</c:v>
                </c:pt>
                <c:pt idx="6595">
                  <c:v>11.226883333333335</c:v>
                </c:pt>
                <c:pt idx="6596">
                  <c:v>11.228583333333335</c:v>
                </c:pt>
                <c:pt idx="6597">
                  <c:v>11.230283333333334</c:v>
                </c:pt>
                <c:pt idx="6598">
                  <c:v>11.231983333333334</c:v>
                </c:pt>
                <c:pt idx="6599">
                  <c:v>11.233683333333333</c:v>
                </c:pt>
                <c:pt idx="6600">
                  <c:v>11.235383333333335</c:v>
                </c:pt>
                <c:pt idx="6601">
                  <c:v>11.237083333333334</c:v>
                </c:pt>
                <c:pt idx="6602">
                  <c:v>11.238783333333334</c:v>
                </c:pt>
                <c:pt idx="6603">
                  <c:v>11.240483333333334</c:v>
                </c:pt>
                <c:pt idx="6604">
                  <c:v>11.242183333333333</c:v>
                </c:pt>
                <c:pt idx="6605">
                  <c:v>11.243883333333335</c:v>
                </c:pt>
                <c:pt idx="6606">
                  <c:v>11.245583333333334</c:v>
                </c:pt>
                <c:pt idx="6607">
                  <c:v>11.247283333333334</c:v>
                </c:pt>
                <c:pt idx="6608">
                  <c:v>11.248983333333333</c:v>
                </c:pt>
                <c:pt idx="6609">
                  <c:v>11.250683333333335</c:v>
                </c:pt>
                <c:pt idx="6610">
                  <c:v>11.252383333333334</c:v>
                </c:pt>
                <c:pt idx="6611">
                  <c:v>11.254083333333334</c:v>
                </c:pt>
                <c:pt idx="6612">
                  <c:v>11.255783333333333</c:v>
                </c:pt>
                <c:pt idx="6613">
                  <c:v>11.257483333333333</c:v>
                </c:pt>
                <c:pt idx="6614">
                  <c:v>11.259183333333334</c:v>
                </c:pt>
                <c:pt idx="6615">
                  <c:v>11.260883333333334</c:v>
                </c:pt>
                <c:pt idx="6616">
                  <c:v>11.262583333333334</c:v>
                </c:pt>
                <c:pt idx="6617">
                  <c:v>11.264283333333333</c:v>
                </c:pt>
                <c:pt idx="6618">
                  <c:v>11.265983333333333</c:v>
                </c:pt>
                <c:pt idx="6619">
                  <c:v>11.267683333333334</c:v>
                </c:pt>
                <c:pt idx="6620">
                  <c:v>11.269383333333334</c:v>
                </c:pt>
                <c:pt idx="6621">
                  <c:v>11.271083333333333</c:v>
                </c:pt>
                <c:pt idx="6622">
                  <c:v>11.272783333333333</c:v>
                </c:pt>
                <c:pt idx="6623">
                  <c:v>11.274483333333334</c:v>
                </c:pt>
                <c:pt idx="6624">
                  <c:v>11.276183333333334</c:v>
                </c:pt>
                <c:pt idx="6625">
                  <c:v>11.277883333333333</c:v>
                </c:pt>
                <c:pt idx="6626">
                  <c:v>11.279583333333333</c:v>
                </c:pt>
                <c:pt idx="6627">
                  <c:v>11.281283333333333</c:v>
                </c:pt>
                <c:pt idx="6628">
                  <c:v>11.282983333333334</c:v>
                </c:pt>
                <c:pt idx="6629">
                  <c:v>11.284683333333334</c:v>
                </c:pt>
                <c:pt idx="6630">
                  <c:v>11.286383333333333</c:v>
                </c:pt>
                <c:pt idx="6631">
                  <c:v>11.288083333333333</c:v>
                </c:pt>
                <c:pt idx="6632">
                  <c:v>11.289783333333332</c:v>
                </c:pt>
                <c:pt idx="6633">
                  <c:v>11.291483333333334</c:v>
                </c:pt>
                <c:pt idx="6634">
                  <c:v>11.293183333333333</c:v>
                </c:pt>
                <c:pt idx="6635">
                  <c:v>11.294883333333333</c:v>
                </c:pt>
                <c:pt idx="6636">
                  <c:v>11.296583333333333</c:v>
                </c:pt>
                <c:pt idx="6637">
                  <c:v>11.298283333333334</c:v>
                </c:pt>
                <c:pt idx="6638">
                  <c:v>11.299983333333333</c:v>
                </c:pt>
                <c:pt idx="6639">
                  <c:v>11.301683333333333</c:v>
                </c:pt>
                <c:pt idx="6640">
                  <c:v>11.303383333333333</c:v>
                </c:pt>
                <c:pt idx="6641">
                  <c:v>11.305083333333332</c:v>
                </c:pt>
                <c:pt idx="6642">
                  <c:v>11.306783333333334</c:v>
                </c:pt>
                <c:pt idx="6643">
                  <c:v>11.308483333333333</c:v>
                </c:pt>
                <c:pt idx="6644">
                  <c:v>11.310183333333333</c:v>
                </c:pt>
                <c:pt idx="6645">
                  <c:v>11.311883333333332</c:v>
                </c:pt>
                <c:pt idx="6646">
                  <c:v>11.313583333333334</c:v>
                </c:pt>
                <c:pt idx="6647">
                  <c:v>11.315283333333333</c:v>
                </c:pt>
                <c:pt idx="6648">
                  <c:v>11.316983333333333</c:v>
                </c:pt>
                <c:pt idx="6649">
                  <c:v>11.318683333333333</c:v>
                </c:pt>
                <c:pt idx="6650">
                  <c:v>11.320383333333332</c:v>
                </c:pt>
                <c:pt idx="6651">
                  <c:v>11.322083333333333</c:v>
                </c:pt>
                <c:pt idx="6652">
                  <c:v>11.323783333333333</c:v>
                </c:pt>
                <c:pt idx="6653">
                  <c:v>11.325483333333333</c:v>
                </c:pt>
                <c:pt idx="6654">
                  <c:v>11.327183333333332</c:v>
                </c:pt>
                <c:pt idx="6655">
                  <c:v>11.328883333333332</c:v>
                </c:pt>
                <c:pt idx="6656">
                  <c:v>11.330583333333333</c:v>
                </c:pt>
                <c:pt idx="6657">
                  <c:v>11.332283333333333</c:v>
                </c:pt>
                <c:pt idx="6658">
                  <c:v>11.333983333333332</c:v>
                </c:pt>
                <c:pt idx="6659">
                  <c:v>11.335683333333332</c:v>
                </c:pt>
                <c:pt idx="6660">
                  <c:v>11.337383333333333</c:v>
                </c:pt>
                <c:pt idx="6661">
                  <c:v>11.339083333333333</c:v>
                </c:pt>
                <c:pt idx="6662">
                  <c:v>11.340783333333333</c:v>
                </c:pt>
                <c:pt idx="6663">
                  <c:v>11.342483333333332</c:v>
                </c:pt>
                <c:pt idx="6664">
                  <c:v>11.344183333333332</c:v>
                </c:pt>
                <c:pt idx="6665">
                  <c:v>11.345883333333335</c:v>
                </c:pt>
                <c:pt idx="6666">
                  <c:v>11.347583333333334</c:v>
                </c:pt>
                <c:pt idx="6667">
                  <c:v>11.349283333333334</c:v>
                </c:pt>
                <c:pt idx="6668">
                  <c:v>11.350983333333334</c:v>
                </c:pt>
                <c:pt idx="6669">
                  <c:v>11.352683333333333</c:v>
                </c:pt>
                <c:pt idx="6670">
                  <c:v>11.354383333333335</c:v>
                </c:pt>
                <c:pt idx="6671">
                  <c:v>11.356083333333334</c:v>
                </c:pt>
                <c:pt idx="6672">
                  <c:v>11.357783333333334</c:v>
                </c:pt>
                <c:pt idx="6673">
                  <c:v>11.359483333333333</c:v>
                </c:pt>
                <c:pt idx="6674">
                  <c:v>11.361183333333335</c:v>
                </c:pt>
                <c:pt idx="6675">
                  <c:v>11.362883333333334</c:v>
                </c:pt>
                <c:pt idx="6676">
                  <c:v>11.364583333333334</c:v>
                </c:pt>
                <c:pt idx="6677">
                  <c:v>11.366283333333334</c:v>
                </c:pt>
                <c:pt idx="6678">
                  <c:v>11.367983333333333</c:v>
                </c:pt>
                <c:pt idx="6679">
                  <c:v>11.369683333333334</c:v>
                </c:pt>
                <c:pt idx="6680">
                  <c:v>11.371383333333334</c:v>
                </c:pt>
                <c:pt idx="6681">
                  <c:v>11.373083333333334</c:v>
                </c:pt>
                <c:pt idx="6682">
                  <c:v>11.374783333333333</c:v>
                </c:pt>
                <c:pt idx="6683">
                  <c:v>11.376483333333335</c:v>
                </c:pt>
                <c:pt idx="6684">
                  <c:v>11.378183333333334</c:v>
                </c:pt>
                <c:pt idx="6685">
                  <c:v>11.379883333333334</c:v>
                </c:pt>
                <c:pt idx="6686">
                  <c:v>11.381583333333333</c:v>
                </c:pt>
                <c:pt idx="6687">
                  <c:v>11.383283333333333</c:v>
                </c:pt>
                <c:pt idx="6688">
                  <c:v>11.384983333333334</c:v>
                </c:pt>
                <c:pt idx="6689">
                  <c:v>11.386683333333334</c:v>
                </c:pt>
                <c:pt idx="6690">
                  <c:v>11.388383333333334</c:v>
                </c:pt>
                <c:pt idx="6691">
                  <c:v>11.390083333333333</c:v>
                </c:pt>
                <c:pt idx="6692">
                  <c:v>11.391783333333333</c:v>
                </c:pt>
                <c:pt idx="6693">
                  <c:v>11.393483333333334</c:v>
                </c:pt>
                <c:pt idx="6694">
                  <c:v>11.395183333333334</c:v>
                </c:pt>
                <c:pt idx="6695">
                  <c:v>11.396883333333333</c:v>
                </c:pt>
                <c:pt idx="6696">
                  <c:v>11.398583333333333</c:v>
                </c:pt>
                <c:pt idx="6697">
                  <c:v>11.400283333333334</c:v>
                </c:pt>
                <c:pt idx="6698">
                  <c:v>11.401983333333334</c:v>
                </c:pt>
                <c:pt idx="6699">
                  <c:v>11.403683333333333</c:v>
                </c:pt>
                <c:pt idx="6700">
                  <c:v>11.405383333333333</c:v>
                </c:pt>
                <c:pt idx="6701">
                  <c:v>11.407083333333333</c:v>
                </c:pt>
                <c:pt idx="6702">
                  <c:v>11.408783333333334</c:v>
                </c:pt>
                <c:pt idx="6703">
                  <c:v>11.410483333333334</c:v>
                </c:pt>
                <c:pt idx="6704">
                  <c:v>11.412183333333333</c:v>
                </c:pt>
                <c:pt idx="6705">
                  <c:v>11.413883333333333</c:v>
                </c:pt>
                <c:pt idx="6706">
                  <c:v>11.415583333333332</c:v>
                </c:pt>
                <c:pt idx="6707">
                  <c:v>11.417283333333334</c:v>
                </c:pt>
                <c:pt idx="6708">
                  <c:v>11.418983333333333</c:v>
                </c:pt>
                <c:pt idx="6709">
                  <c:v>11.420683333333333</c:v>
                </c:pt>
                <c:pt idx="6710">
                  <c:v>11.422383333333332</c:v>
                </c:pt>
                <c:pt idx="6711">
                  <c:v>11.424083333333334</c:v>
                </c:pt>
                <c:pt idx="6712">
                  <c:v>11.425783333333333</c:v>
                </c:pt>
                <c:pt idx="6713">
                  <c:v>11.427483333333333</c:v>
                </c:pt>
                <c:pt idx="6714">
                  <c:v>11.429183333333333</c:v>
                </c:pt>
                <c:pt idx="6715">
                  <c:v>11.430883333333332</c:v>
                </c:pt>
                <c:pt idx="6716">
                  <c:v>11.432583333333334</c:v>
                </c:pt>
                <c:pt idx="6717">
                  <c:v>11.434283333333333</c:v>
                </c:pt>
                <c:pt idx="6718">
                  <c:v>11.435983333333333</c:v>
                </c:pt>
                <c:pt idx="6719">
                  <c:v>11.437683333333332</c:v>
                </c:pt>
                <c:pt idx="6720">
                  <c:v>11.439383333333334</c:v>
                </c:pt>
                <c:pt idx="6721">
                  <c:v>11.441083333333333</c:v>
                </c:pt>
                <c:pt idx="6722">
                  <c:v>11.442783333333333</c:v>
                </c:pt>
                <c:pt idx="6723">
                  <c:v>11.444483333333332</c:v>
                </c:pt>
                <c:pt idx="6724">
                  <c:v>11.446183333333332</c:v>
                </c:pt>
                <c:pt idx="6725">
                  <c:v>11.447883333333333</c:v>
                </c:pt>
                <c:pt idx="6726">
                  <c:v>11.449583333333333</c:v>
                </c:pt>
                <c:pt idx="6727">
                  <c:v>11.451283333333333</c:v>
                </c:pt>
                <c:pt idx="6728">
                  <c:v>11.452983333333332</c:v>
                </c:pt>
                <c:pt idx="6729">
                  <c:v>11.454683333333332</c:v>
                </c:pt>
                <c:pt idx="6730">
                  <c:v>11.456383333333333</c:v>
                </c:pt>
                <c:pt idx="6731">
                  <c:v>11.458083333333333</c:v>
                </c:pt>
                <c:pt idx="6732">
                  <c:v>11.459783333333332</c:v>
                </c:pt>
                <c:pt idx="6733">
                  <c:v>11.461483333333332</c:v>
                </c:pt>
                <c:pt idx="6734">
                  <c:v>11.463183333333335</c:v>
                </c:pt>
                <c:pt idx="6735">
                  <c:v>11.464883333333335</c:v>
                </c:pt>
                <c:pt idx="6736">
                  <c:v>11.466583333333334</c:v>
                </c:pt>
                <c:pt idx="6737">
                  <c:v>11.468283333333334</c:v>
                </c:pt>
                <c:pt idx="6738">
                  <c:v>11.469983333333333</c:v>
                </c:pt>
                <c:pt idx="6739">
                  <c:v>11.471683333333335</c:v>
                </c:pt>
                <c:pt idx="6740">
                  <c:v>11.473383333333334</c:v>
                </c:pt>
                <c:pt idx="6741">
                  <c:v>11.475083333333334</c:v>
                </c:pt>
                <c:pt idx="6742">
                  <c:v>11.476783333333334</c:v>
                </c:pt>
                <c:pt idx="6743">
                  <c:v>11.478483333333333</c:v>
                </c:pt>
                <c:pt idx="6744">
                  <c:v>11.480183333333335</c:v>
                </c:pt>
                <c:pt idx="6745">
                  <c:v>11.481883333333334</c:v>
                </c:pt>
                <c:pt idx="6746">
                  <c:v>11.483583333333334</c:v>
                </c:pt>
                <c:pt idx="6747">
                  <c:v>11.485283333333333</c:v>
                </c:pt>
                <c:pt idx="6748">
                  <c:v>11.486983333333335</c:v>
                </c:pt>
                <c:pt idx="6749">
                  <c:v>11.488683333333334</c:v>
                </c:pt>
                <c:pt idx="6750">
                  <c:v>11.490383333333334</c:v>
                </c:pt>
                <c:pt idx="6751">
                  <c:v>11.492083333333333</c:v>
                </c:pt>
                <c:pt idx="6752">
                  <c:v>11.493783333333333</c:v>
                </c:pt>
                <c:pt idx="6753">
                  <c:v>11.495483333333334</c:v>
                </c:pt>
                <c:pt idx="6754">
                  <c:v>11.497183333333334</c:v>
                </c:pt>
                <c:pt idx="6755">
                  <c:v>11.498883333333334</c:v>
                </c:pt>
                <c:pt idx="6756">
                  <c:v>11.500583333333333</c:v>
                </c:pt>
                <c:pt idx="6757">
                  <c:v>11.502283333333333</c:v>
                </c:pt>
                <c:pt idx="6758">
                  <c:v>11.503983333333334</c:v>
                </c:pt>
                <c:pt idx="6759">
                  <c:v>11.505683333333334</c:v>
                </c:pt>
                <c:pt idx="6760">
                  <c:v>11.507383333333333</c:v>
                </c:pt>
                <c:pt idx="6761">
                  <c:v>11.509083333333333</c:v>
                </c:pt>
                <c:pt idx="6762">
                  <c:v>11.510783333333334</c:v>
                </c:pt>
                <c:pt idx="6763">
                  <c:v>11.512483333333334</c:v>
                </c:pt>
                <c:pt idx="6764">
                  <c:v>11.514183333333333</c:v>
                </c:pt>
                <c:pt idx="6765">
                  <c:v>11.515883333333333</c:v>
                </c:pt>
                <c:pt idx="6766">
                  <c:v>11.517583333333333</c:v>
                </c:pt>
                <c:pt idx="6767">
                  <c:v>11.519283333333334</c:v>
                </c:pt>
                <c:pt idx="6768">
                  <c:v>11.520983333333334</c:v>
                </c:pt>
                <c:pt idx="6769">
                  <c:v>11.522683333333333</c:v>
                </c:pt>
                <c:pt idx="6770">
                  <c:v>11.524383333333333</c:v>
                </c:pt>
                <c:pt idx="6771">
                  <c:v>11.526083333333334</c:v>
                </c:pt>
                <c:pt idx="6772">
                  <c:v>11.527783333333334</c:v>
                </c:pt>
                <c:pt idx="6773">
                  <c:v>11.529483333333333</c:v>
                </c:pt>
                <c:pt idx="6774">
                  <c:v>11.531183333333333</c:v>
                </c:pt>
                <c:pt idx="6775">
                  <c:v>11.532883333333332</c:v>
                </c:pt>
                <c:pt idx="6776">
                  <c:v>11.534583333333334</c:v>
                </c:pt>
                <c:pt idx="6777">
                  <c:v>11.536283333333333</c:v>
                </c:pt>
                <c:pt idx="6778">
                  <c:v>11.537983333333333</c:v>
                </c:pt>
                <c:pt idx="6779">
                  <c:v>11.539683333333333</c:v>
                </c:pt>
                <c:pt idx="6780">
                  <c:v>11.541383333333332</c:v>
                </c:pt>
                <c:pt idx="6781">
                  <c:v>11.543083333333334</c:v>
                </c:pt>
                <c:pt idx="6782">
                  <c:v>11.544783333333333</c:v>
                </c:pt>
                <c:pt idx="6783">
                  <c:v>11.546483333333333</c:v>
                </c:pt>
                <c:pt idx="6784">
                  <c:v>11.548183333333332</c:v>
                </c:pt>
                <c:pt idx="6785">
                  <c:v>11.549883333333334</c:v>
                </c:pt>
                <c:pt idx="6786">
                  <c:v>11.551583333333333</c:v>
                </c:pt>
                <c:pt idx="6787">
                  <c:v>11.553283333333333</c:v>
                </c:pt>
                <c:pt idx="6788">
                  <c:v>11.554983333333332</c:v>
                </c:pt>
                <c:pt idx="6789">
                  <c:v>11.556683333333332</c:v>
                </c:pt>
                <c:pt idx="6790">
                  <c:v>11.558383333333333</c:v>
                </c:pt>
                <c:pt idx="6791">
                  <c:v>11.560083333333333</c:v>
                </c:pt>
                <c:pt idx="6792">
                  <c:v>11.561783333333333</c:v>
                </c:pt>
                <c:pt idx="6793">
                  <c:v>11.563483333333332</c:v>
                </c:pt>
                <c:pt idx="6794">
                  <c:v>11.565183333333332</c:v>
                </c:pt>
                <c:pt idx="6795">
                  <c:v>11.566883333333333</c:v>
                </c:pt>
                <c:pt idx="6796">
                  <c:v>11.568583333333333</c:v>
                </c:pt>
                <c:pt idx="6797">
                  <c:v>11.570283333333332</c:v>
                </c:pt>
                <c:pt idx="6798">
                  <c:v>11.571983333333332</c:v>
                </c:pt>
                <c:pt idx="6799">
                  <c:v>11.573683333333333</c:v>
                </c:pt>
                <c:pt idx="6800">
                  <c:v>11.575383333333333</c:v>
                </c:pt>
                <c:pt idx="6801">
                  <c:v>11.577083333333333</c:v>
                </c:pt>
                <c:pt idx="6802">
                  <c:v>11.578783333333332</c:v>
                </c:pt>
                <c:pt idx="6803">
                  <c:v>11.580483333333332</c:v>
                </c:pt>
                <c:pt idx="6804">
                  <c:v>11.582183333333335</c:v>
                </c:pt>
                <c:pt idx="6805">
                  <c:v>11.583883333333334</c:v>
                </c:pt>
                <c:pt idx="6806">
                  <c:v>11.585583333333334</c:v>
                </c:pt>
                <c:pt idx="6807">
                  <c:v>11.587283333333334</c:v>
                </c:pt>
                <c:pt idx="6808">
                  <c:v>11.588983333333335</c:v>
                </c:pt>
                <c:pt idx="6809">
                  <c:v>11.590683333333335</c:v>
                </c:pt>
                <c:pt idx="6810">
                  <c:v>11.592383333333334</c:v>
                </c:pt>
                <c:pt idx="6811">
                  <c:v>11.594083333333334</c:v>
                </c:pt>
                <c:pt idx="6812">
                  <c:v>11.595783333333333</c:v>
                </c:pt>
                <c:pt idx="6813">
                  <c:v>11.597483333333335</c:v>
                </c:pt>
                <c:pt idx="6814">
                  <c:v>11.599183333333334</c:v>
                </c:pt>
                <c:pt idx="6815">
                  <c:v>11.600883333333334</c:v>
                </c:pt>
                <c:pt idx="6816">
                  <c:v>11.602583333333333</c:v>
                </c:pt>
                <c:pt idx="6817">
                  <c:v>11.604283333333333</c:v>
                </c:pt>
                <c:pt idx="6818">
                  <c:v>11.605983333333334</c:v>
                </c:pt>
                <c:pt idx="6819">
                  <c:v>11.607683333333334</c:v>
                </c:pt>
                <c:pt idx="6820">
                  <c:v>11.609383333333334</c:v>
                </c:pt>
                <c:pt idx="6821">
                  <c:v>11.611083333333333</c:v>
                </c:pt>
                <c:pt idx="6822">
                  <c:v>11.612783333333335</c:v>
                </c:pt>
                <c:pt idx="6823">
                  <c:v>11.614483333333334</c:v>
                </c:pt>
                <c:pt idx="6824">
                  <c:v>11.616183333333334</c:v>
                </c:pt>
                <c:pt idx="6825">
                  <c:v>11.617883333333333</c:v>
                </c:pt>
                <c:pt idx="6826">
                  <c:v>11.619583333333333</c:v>
                </c:pt>
                <c:pt idx="6827">
                  <c:v>11.621283333333334</c:v>
                </c:pt>
                <c:pt idx="6828">
                  <c:v>11.622983333333334</c:v>
                </c:pt>
                <c:pt idx="6829">
                  <c:v>11.624683333333333</c:v>
                </c:pt>
                <c:pt idx="6830">
                  <c:v>11.626383333333333</c:v>
                </c:pt>
                <c:pt idx="6831">
                  <c:v>11.628083333333333</c:v>
                </c:pt>
                <c:pt idx="6832">
                  <c:v>11.629783333333334</c:v>
                </c:pt>
                <c:pt idx="6833">
                  <c:v>11.631483333333334</c:v>
                </c:pt>
                <c:pt idx="6834">
                  <c:v>11.633183333333333</c:v>
                </c:pt>
                <c:pt idx="6835">
                  <c:v>11.634883333333333</c:v>
                </c:pt>
                <c:pt idx="6836">
                  <c:v>11.636583333333334</c:v>
                </c:pt>
                <c:pt idx="6837">
                  <c:v>11.638283333333334</c:v>
                </c:pt>
                <c:pt idx="6838">
                  <c:v>11.639983333333333</c:v>
                </c:pt>
                <c:pt idx="6839">
                  <c:v>11.641683333333333</c:v>
                </c:pt>
                <c:pt idx="6840">
                  <c:v>11.643383333333333</c:v>
                </c:pt>
                <c:pt idx="6841">
                  <c:v>11.645083333333334</c:v>
                </c:pt>
                <c:pt idx="6842">
                  <c:v>11.646783333333333</c:v>
                </c:pt>
                <c:pt idx="6843">
                  <c:v>11.648483333333333</c:v>
                </c:pt>
                <c:pt idx="6844">
                  <c:v>11.650183333333333</c:v>
                </c:pt>
                <c:pt idx="6845">
                  <c:v>11.651883333333334</c:v>
                </c:pt>
                <c:pt idx="6846">
                  <c:v>11.653583333333334</c:v>
                </c:pt>
                <c:pt idx="6847">
                  <c:v>11.655283333333333</c:v>
                </c:pt>
                <c:pt idx="6848">
                  <c:v>11.656983333333333</c:v>
                </c:pt>
                <c:pt idx="6849">
                  <c:v>11.658683333333332</c:v>
                </c:pt>
                <c:pt idx="6850">
                  <c:v>11.660383333333334</c:v>
                </c:pt>
                <c:pt idx="6851">
                  <c:v>11.662083333333333</c:v>
                </c:pt>
                <c:pt idx="6852">
                  <c:v>11.663783333333333</c:v>
                </c:pt>
                <c:pt idx="6853">
                  <c:v>11.665483333333333</c:v>
                </c:pt>
                <c:pt idx="6854">
                  <c:v>11.667183333333332</c:v>
                </c:pt>
                <c:pt idx="6855">
                  <c:v>11.668883333333333</c:v>
                </c:pt>
                <c:pt idx="6856">
                  <c:v>11.670583333333333</c:v>
                </c:pt>
                <c:pt idx="6857">
                  <c:v>11.672283333333333</c:v>
                </c:pt>
                <c:pt idx="6858">
                  <c:v>11.673983333333332</c:v>
                </c:pt>
                <c:pt idx="6859">
                  <c:v>11.675683333333334</c:v>
                </c:pt>
                <c:pt idx="6860">
                  <c:v>11.677383333333333</c:v>
                </c:pt>
                <c:pt idx="6861">
                  <c:v>11.679083333333333</c:v>
                </c:pt>
                <c:pt idx="6862">
                  <c:v>11.680783333333332</c:v>
                </c:pt>
                <c:pt idx="6863">
                  <c:v>11.682483333333332</c:v>
                </c:pt>
                <c:pt idx="6864">
                  <c:v>11.684183333333333</c:v>
                </c:pt>
                <c:pt idx="6865">
                  <c:v>11.685883333333333</c:v>
                </c:pt>
                <c:pt idx="6866">
                  <c:v>11.687583333333333</c:v>
                </c:pt>
                <c:pt idx="6867">
                  <c:v>11.689283333333332</c:v>
                </c:pt>
                <c:pt idx="6868">
                  <c:v>11.690983333333332</c:v>
                </c:pt>
                <c:pt idx="6869">
                  <c:v>11.692683333333333</c:v>
                </c:pt>
                <c:pt idx="6870">
                  <c:v>11.694383333333333</c:v>
                </c:pt>
                <c:pt idx="6871">
                  <c:v>11.696083333333332</c:v>
                </c:pt>
                <c:pt idx="6872">
                  <c:v>11.697783333333332</c:v>
                </c:pt>
                <c:pt idx="6873">
                  <c:v>11.699483333333335</c:v>
                </c:pt>
                <c:pt idx="6874">
                  <c:v>11.701183333333335</c:v>
                </c:pt>
                <c:pt idx="6875">
                  <c:v>11.702883333333334</c:v>
                </c:pt>
                <c:pt idx="6876">
                  <c:v>11.704583333333334</c:v>
                </c:pt>
                <c:pt idx="6877">
                  <c:v>11.706283333333333</c:v>
                </c:pt>
                <c:pt idx="6878">
                  <c:v>11.707983333333335</c:v>
                </c:pt>
                <c:pt idx="6879">
                  <c:v>11.709683333333334</c:v>
                </c:pt>
                <c:pt idx="6880">
                  <c:v>11.711383333333334</c:v>
                </c:pt>
                <c:pt idx="6881">
                  <c:v>11.713083333333334</c:v>
                </c:pt>
                <c:pt idx="6882">
                  <c:v>11.714783333333333</c:v>
                </c:pt>
                <c:pt idx="6883">
                  <c:v>11.716483333333334</c:v>
                </c:pt>
                <c:pt idx="6884">
                  <c:v>11.718183333333334</c:v>
                </c:pt>
                <c:pt idx="6885">
                  <c:v>11.719883333333334</c:v>
                </c:pt>
                <c:pt idx="6886">
                  <c:v>11.721583333333333</c:v>
                </c:pt>
                <c:pt idx="6887">
                  <c:v>11.723283333333335</c:v>
                </c:pt>
                <c:pt idx="6888">
                  <c:v>11.724983333333334</c:v>
                </c:pt>
                <c:pt idx="6889">
                  <c:v>11.726683333333334</c:v>
                </c:pt>
                <c:pt idx="6890">
                  <c:v>11.728383333333333</c:v>
                </c:pt>
                <c:pt idx="6891">
                  <c:v>11.730083333333333</c:v>
                </c:pt>
                <c:pt idx="6892">
                  <c:v>11.731783333333334</c:v>
                </c:pt>
                <c:pt idx="6893">
                  <c:v>11.733483333333334</c:v>
                </c:pt>
                <c:pt idx="6894">
                  <c:v>11.735183333333334</c:v>
                </c:pt>
                <c:pt idx="6895">
                  <c:v>11.736883333333333</c:v>
                </c:pt>
                <c:pt idx="6896">
                  <c:v>11.738583333333334</c:v>
                </c:pt>
                <c:pt idx="6897">
                  <c:v>11.740283333333334</c:v>
                </c:pt>
                <c:pt idx="6898">
                  <c:v>11.741983333333334</c:v>
                </c:pt>
                <c:pt idx="6899">
                  <c:v>11.743683333333333</c:v>
                </c:pt>
                <c:pt idx="6900">
                  <c:v>11.745383333333333</c:v>
                </c:pt>
                <c:pt idx="6901">
                  <c:v>11.747083333333334</c:v>
                </c:pt>
                <c:pt idx="6902">
                  <c:v>11.748783333333334</c:v>
                </c:pt>
                <c:pt idx="6903">
                  <c:v>11.750483333333333</c:v>
                </c:pt>
                <c:pt idx="6904">
                  <c:v>11.752183333333333</c:v>
                </c:pt>
                <c:pt idx="6905">
                  <c:v>11.753883333333333</c:v>
                </c:pt>
                <c:pt idx="6906">
                  <c:v>11.755583333333334</c:v>
                </c:pt>
                <c:pt idx="6907">
                  <c:v>11.757283333333334</c:v>
                </c:pt>
                <c:pt idx="6908">
                  <c:v>11.758983333333333</c:v>
                </c:pt>
                <c:pt idx="6909">
                  <c:v>11.760683333333333</c:v>
                </c:pt>
                <c:pt idx="6910">
                  <c:v>11.762383333333334</c:v>
                </c:pt>
                <c:pt idx="6911">
                  <c:v>11.764083333333334</c:v>
                </c:pt>
                <c:pt idx="6912">
                  <c:v>11.765783333333333</c:v>
                </c:pt>
                <c:pt idx="6913">
                  <c:v>11.767483333333333</c:v>
                </c:pt>
                <c:pt idx="6914">
                  <c:v>11.769183333333332</c:v>
                </c:pt>
                <c:pt idx="6915">
                  <c:v>11.770883333333334</c:v>
                </c:pt>
                <c:pt idx="6916">
                  <c:v>11.772583333333333</c:v>
                </c:pt>
                <c:pt idx="6917">
                  <c:v>11.774283333333333</c:v>
                </c:pt>
                <c:pt idx="6918">
                  <c:v>11.775983333333333</c:v>
                </c:pt>
                <c:pt idx="6919">
                  <c:v>11.777683333333332</c:v>
                </c:pt>
                <c:pt idx="6920">
                  <c:v>11.779383333333334</c:v>
                </c:pt>
                <c:pt idx="6921">
                  <c:v>11.781083333333333</c:v>
                </c:pt>
                <c:pt idx="6922">
                  <c:v>11.782783333333333</c:v>
                </c:pt>
                <c:pt idx="6923">
                  <c:v>11.784483333333332</c:v>
                </c:pt>
                <c:pt idx="6924">
                  <c:v>11.786183333333334</c:v>
                </c:pt>
                <c:pt idx="6925">
                  <c:v>11.787883333333333</c:v>
                </c:pt>
                <c:pt idx="6926">
                  <c:v>11.789583333333333</c:v>
                </c:pt>
                <c:pt idx="6927">
                  <c:v>11.791283333333332</c:v>
                </c:pt>
                <c:pt idx="6928">
                  <c:v>11.792983333333332</c:v>
                </c:pt>
                <c:pt idx="6929">
                  <c:v>11.794683333333333</c:v>
                </c:pt>
                <c:pt idx="6930">
                  <c:v>11.796383333333333</c:v>
                </c:pt>
                <c:pt idx="6931">
                  <c:v>11.798083333333333</c:v>
                </c:pt>
                <c:pt idx="6932">
                  <c:v>11.799783333333332</c:v>
                </c:pt>
                <c:pt idx="6933">
                  <c:v>11.801483333333334</c:v>
                </c:pt>
                <c:pt idx="6934">
                  <c:v>11.803183333333333</c:v>
                </c:pt>
                <c:pt idx="6935">
                  <c:v>11.804883333333333</c:v>
                </c:pt>
                <c:pt idx="6936">
                  <c:v>11.806583333333332</c:v>
                </c:pt>
                <c:pt idx="6937">
                  <c:v>11.808283333333332</c:v>
                </c:pt>
                <c:pt idx="6938">
                  <c:v>11.809983333333333</c:v>
                </c:pt>
                <c:pt idx="6939">
                  <c:v>11.811683333333333</c:v>
                </c:pt>
                <c:pt idx="6940">
                  <c:v>11.813383333333332</c:v>
                </c:pt>
                <c:pt idx="6941">
                  <c:v>11.815083333333332</c:v>
                </c:pt>
                <c:pt idx="6942">
                  <c:v>11.816783333333332</c:v>
                </c:pt>
                <c:pt idx="6943">
                  <c:v>11.818483333333335</c:v>
                </c:pt>
                <c:pt idx="6944">
                  <c:v>11.820183333333334</c:v>
                </c:pt>
                <c:pt idx="6945">
                  <c:v>11.821883333333334</c:v>
                </c:pt>
                <c:pt idx="6946">
                  <c:v>11.823583333333334</c:v>
                </c:pt>
                <c:pt idx="6947">
                  <c:v>11.825283333333335</c:v>
                </c:pt>
                <c:pt idx="6948">
                  <c:v>11.826983333333335</c:v>
                </c:pt>
                <c:pt idx="6949">
                  <c:v>11.828683333333334</c:v>
                </c:pt>
                <c:pt idx="6950">
                  <c:v>11.830383333333334</c:v>
                </c:pt>
                <c:pt idx="6951">
                  <c:v>11.832083333333333</c:v>
                </c:pt>
                <c:pt idx="6952">
                  <c:v>11.833783333333335</c:v>
                </c:pt>
                <c:pt idx="6953">
                  <c:v>11.835483333333334</c:v>
                </c:pt>
                <c:pt idx="6954">
                  <c:v>11.837183333333334</c:v>
                </c:pt>
                <c:pt idx="6955">
                  <c:v>11.838883333333333</c:v>
                </c:pt>
                <c:pt idx="6956">
                  <c:v>11.840583333333333</c:v>
                </c:pt>
                <c:pt idx="6957">
                  <c:v>11.842283333333334</c:v>
                </c:pt>
                <c:pt idx="6958">
                  <c:v>11.843983333333334</c:v>
                </c:pt>
                <c:pt idx="6959">
                  <c:v>11.845683333333334</c:v>
                </c:pt>
                <c:pt idx="6960">
                  <c:v>11.847383333333333</c:v>
                </c:pt>
                <c:pt idx="6961">
                  <c:v>11.849083333333335</c:v>
                </c:pt>
                <c:pt idx="6962">
                  <c:v>11.850783333333334</c:v>
                </c:pt>
                <c:pt idx="6963">
                  <c:v>11.852483333333334</c:v>
                </c:pt>
                <c:pt idx="6964">
                  <c:v>11.854183333333333</c:v>
                </c:pt>
                <c:pt idx="6965">
                  <c:v>11.855883333333333</c:v>
                </c:pt>
                <c:pt idx="6966">
                  <c:v>11.857583333333334</c:v>
                </c:pt>
                <c:pt idx="6967">
                  <c:v>11.859283333333334</c:v>
                </c:pt>
                <c:pt idx="6968">
                  <c:v>11.860983333333333</c:v>
                </c:pt>
                <c:pt idx="6969">
                  <c:v>11.862683333333333</c:v>
                </c:pt>
                <c:pt idx="6970">
                  <c:v>11.864383333333334</c:v>
                </c:pt>
                <c:pt idx="6971">
                  <c:v>11.866083333333334</c:v>
                </c:pt>
                <c:pt idx="6972">
                  <c:v>11.867783333333334</c:v>
                </c:pt>
                <c:pt idx="6973">
                  <c:v>11.869483333333333</c:v>
                </c:pt>
                <c:pt idx="6974">
                  <c:v>11.871183333333333</c:v>
                </c:pt>
                <c:pt idx="6975">
                  <c:v>11.872883333333334</c:v>
                </c:pt>
                <c:pt idx="6976">
                  <c:v>11.874583333333334</c:v>
                </c:pt>
                <c:pt idx="6977">
                  <c:v>11.876283333333333</c:v>
                </c:pt>
                <c:pt idx="6978">
                  <c:v>11.877983333333333</c:v>
                </c:pt>
                <c:pt idx="6979">
                  <c:v>11.879683333333332</c:v>
                </c:pt>
                <c:pt idx="6980">
                  <c:v>11.881383333333334</c:v>
                </c:pt>
                <c:pt idx="6981">
                  <c:v>11.883083333333333</c:v>
                </c:pt>
                <c:pt idx="6982">
                  <c:v>11.884783333333333</c:v>
                </c:pt>
                <c:pt idx="6983">
                  <c:v>11.886483333333333</c:v>
                </c:pt>
                <c:pt idx="6984">
                  <c:v>11.888183333333334</c:v>
                </c:pt>
                <c:pt idx="6985">
                  <c:v>11.889883333333334</c:v>
                </c:pt>
                <c:pt idx="6986">
                  <c:v>11.891583333333333</c:v>
                </c:pt>
                <c:pt idx="6987">
                  <c:v>11.893283333333333</c:v>
                </c:pt>
                <c:pt idx="6988">
                  <c:v>11.894983333333332</c:v>
                </c:pt>
                <c:pt idx="6989">
                  <c:v>11.896683333333334</c:v>
                </c:pt>
                <c:pt idx="6990">
                  <c:v>11.898383333333333</c:v>
                </c:pt>
                <c:pt idx="6991">
                  <c:v>11.900083333333333</c:v>
                </c:pt>
                <c:pt idx="6992">
                  <c:v>11.901783333333332</c:v>
                </c:pt>
                <c:pt idx="6993">
                  <c:v>11.903483333333332</c:v>
                </c:pt>
                <c:pt idx="6994">
                  <c:v>11.905183333333333</c:v>
                </c:pt>
                <c:pt idx="6995">
                  <c:v>11.906883333333333</c:v>
                </c:pt>
                <c:pt idx="6996">
                  <c:v>11.908583333333333</c:v>
                </c:pt>
                <c:pt idx="6997">
                  <c:v>11.910283333333332</c:v>
                </c:pt>
                <c:pt idx="6998">
                  <c:v>11.911983333333334</c:v>
                </c:pt>
                <c:pt idx="6999">
                  <c:v>11.913683333333333</c:v>
                </c:pt>
                <c:pt idx="7000">
                  <c:v>11.915383333333333</c:v>
                </c:pt>
                <c:pt idx="7001">
                  <c:v>11.917083333333332</c:v>
                </c:pt>
                <c:pt idx="7002">
                  <c:v>11.918783333333332</c:v>
                </c:pt>
                <c:pt idx="7003">
                  <c:v>11.920483333333333</c:v>
                </c:pt>
                <c:pt idx="7004">
                  <c:v>11.922183333333333</c:v>
                </c:pt>
                <c:pt idx="7005">
                  <c:v>11.923883333333333</c:v>
                </c:pt>
                <c:pt idx="7006">
                  <c:v>11.925583333333332</c:v>
                </c:pt>
                <c:pt idx="7007">
                  <c:v>11.927283333333332</c:v>
                </c:pt>
                <c:pt idx="7008">
                  <c:v>11.928983333333333</c:v>
                </c:pt>
                <c:pt idx="7009">
                  <c:v>11.930683333333333</c:v>
                </c:pt>
                <c:pt idx="7010">
                  <c:v>11.932383333333332</c:v>
                </c:pt>
                <c:pt idx="7011">
                  <c:v>11.934083333333332</c:v>
                </c:pt>
                <c:pt idx="7012">
                  <c:v>11.935783333333335</c:v>
                </c:pt>
                <c:pt idx="7013">
                  <c:v>11.937483333333335</c:v>
                </c:pt>
                <c:pt idx="7014">
                  <c:v>11.939183333333334</c:v>
                </c:pt>
                <c:pt idx="7015">
                  <c:v>11.940883333333334</c:v>
                </c:pt>
                <c:pt idx="7016">
                  <c:v>11.942583333333333</c:v>
                </c:pt>
                <c:pt idx="7017">
                  <c:v>11.944283333333335</c:v>
                </c:pt>
                <c:pt idx="7018">
                  <c:v>11.945983333333334</c:v>
                </c:pt>
                <c:pt idx="7019">
                  <c:v>11.947683333333334</c:v>
                </c:pt>
                <c:pt idx="7020">
                  <c:v>11.949383333333333</c:v>
                </c:pt>
                <c:pt idx="7021">
                  <c:v>11.951083333333335</c:v>
                </c:pt>
                <c:pt idx="7022">
                  <c:v>11.952783333333334</c:v>
                </c:pt>
                <c:pt idx="7023">
                  <c:v>11.954483333333334</c:v>
                </c:pt>
                <c:pt idx="7024">
                  <c:v>11.956183333333334</c:v>
                </c:pt>
                <c:pt idx="7025">
                  <c:v>11.957883333333333</c:v>
                </c:pt>
                <c:pt idx="7026">
                  <c:v>11.959583333333335</c:v>
                </c:pt>
                <c:pt idx="7027">
                  <c:v>11.961283333333334</c:v>
                </c:pt>
                <c:pt idx="7028">
                  <c:v>11.962983333333334</c:v>
                </c:pt>
                <c:pt idx="7029">
                  <c:v>11.964683333333333</c:v>
                </c:pt>
                <c:pt idx="7030">
                  <c:v>11.966383333333333</c:v>
                </c:pt>
                <c:pt idx="7031">
                  <c:v>11.968083333333334</c:v>
                </c:pt>
                <c:pt idx="7032">
                  <c:v>11.969783333333334</c:v>
                </c:pt>
                <c:pt idx="7033">
                  <c:v>11.971483333333333</c:v>
                </c:pt>
                <c:pt idx="7034">
                  <c:v>11.973183333333333</c:v>
                </c:pt>
                <c:pt idx="7035">
                  <c:v>11.974883333333334</c:v>
                </c:pt>
                <c:pt idx="7036">
                  <c:v>11.976583333333334</c:v>
                </c:pt>
                <c:pt idx="7037">
                  <c:v>11.978283333333334</c:v>
                </c:pt>
                <c:pt idx="7038">
                  <c:v>11.979983333333333</c:v>
                </c:pt>
                <c:pt idx="7039">
                  <c:v>11.981683333333333</c:v>
                </c:pt>
                <c:pt idx="7040">
                  <c:v>11.983383333333334</c:v>
                </c:pt>
                <c:pt idx="7041">
                  <c:v>11.985083333333334</c:v>
                </c:pt>
                <c:pt idx="7042">
                  <c:v>11.986783333333333</c:v>
                </c:pt>
                <c:pt idx="7043">
                  <c:v>11.988483333333333</c:v>
                </c:pt>
                <c:pt idx="7044">
                  <c:v>11.990183333333333</c:v>
                </c:pt>
                <c:pt idx="7045">
                  <c:v>11.991883333333334</c:v>
                </c:pt>
                <c:pt idx="7046">
                  <c:v>11.993583333333333</c:v>
                </c:pt>
                <c:pt idx="7047">
                  <c:v>11.995283333333333</c:v>
                </c:pt>
                <c:pt idx="7048">
                  <c:v>11.996983333333333</c:v>
                </c:pt>
                <c:pt idx="7049">
                  <c:v>11.998683333333334</c:v>
                </c:pt>
                <c:pt idx="7050">
                  <c:v>12.000383333333334</c:v>
                </c:pt>
                <c:pt idx="7051">
                  <c:v>12.002083333333333</c:v>
                </c:pt>
                <c:pt idx="7052">
                  <c:v>12.003783333333333</c:v>
                </c:pt>
                <c:pt idx="7053">
                  <c:v>12.005483333333332</c:v>
                </c:pt>
                <c:pt idx="7054">
                  <c:v>12.007183333333334</c:v>
                </c:pt>
                <c:pt idx="7055">
                  <c:v>12.008883333333333</c:v>
                </c:pt>
                <c:pt idx="7056">
                  <c:v>12.010583333333333</c:v>
                </c:pt>
                <c:pt idx="7057">
                  <c:v>12.012283333333333</c:v>
                </c:pt>
                <c:pt idx="7058">
                  <c:v>12.013983333333334</c:v>
                </c:pt>
                <c:pt idx="7059">
                  <c:v>12.015683333333333</c:v>
                </c:pt>
                <c:pt idx="7060">
                  <c:v>12.017383333333333</c:v>
                </c:pt>
                <c:pt idx="7061">
                  <c:v>12.019083333333333</c:v>
                </c:pt>
                <c:pt idx="7062">
                  <c:v>12.020783333333332</c:v>
                </c:pt>
                <c:pt idx="7063">
                  <c:v>12.022483333333334</c:v>
                </c:pt>
                <c:pt idx="7064">
                  <c:v>12.024183333333333</c:v>
                </c:pt>
                <c:pt idx="7065">
                  <c:v>12.025883333333333</c:v>
                </c:pt>
                <c:pt idx="7066">
                  <c:v>12.027583333333332</c:v>
                </c:pt>
                <c:pt idx="7067">
                  <c:v>12.029283333333332</c:v>
                </c:pt>
                <c:pt idx="7068">
                  <c:v>12.030983333333333</c:v>
                </c:pt>
                <c:pt idx="7069">
                  <c:v>12.032683333333333</c:v>
                </c:pt>
                <c:pt idx="7070">
                  <c:v>12.034383333333333</c:v>
                </c:pt>
                <c:pt idx="7071">
                  <c:v>12.036083333333332</c:v>
                </c:pt>
                <c:pt idx="7072">
                  <c:v>12.037783333333334</c:v>
                </c:pt>
                <c:pt idx="7073">
                  <c:v>12.039483333333333</c:v>
                </c:pt>
                <c:pt idx="7074">
                  <c:v>12.041183333333333</c:v>
                </c:pt>
                <c:pt idx="7075">
                  <c:v>12.042883333333332</c:v>
                </c:pt>
                <c:pt idx="7076">
                  <c:v>12.044583333333332</c:v>
                </c:pt>
                <c:pt idx="7077">
                  <c:v>12.046283333333333</c:v>
                </c:pt>
                <c:pt idx="7078">
                  <c:v>12.047983333333333</c:v>
                </c:pt>
                <c:pt idx="7079">
                  <c:v>12.049683333333332</c:v>
                </c:pt>
                <c:pt idx="7080">
                  <c:v>12.051383333333332</c:v>
                </c:pt>
                <c:pt idx="7081">
                  <c:v>12.053083333333332</c:v>
                </c:pt>
                <c:pt idx="7082">
                  <c:v>12.054783333333335</c:v>
                </c:pt>
                <c:pt idx="7083">
                  <c:v>12.056483333333334</c:v>
                </c:pt>
                <c:pt idx="7084">
                  <c:v>12.058183333333334</c:v>
                </c:pt>
                <c:pt idx="7085">
                  <c:v>12.059883333333334</c:v>
                </c:pt>
                <c:pt idx="7086">
                  <c:v>12.061583333333335</c:v>
                </c:pt>
                <c:pt idx="7087">
                  <c:v>12.063283333333334</c:v>
                </c:pt>
                <c:pt idx="7088">
                  <c:v>12.064983333333334</c:v>
                </c:pt>
                <c:pt idx="7089">
                  <c:v>12.066683333333334</c:v>
                </c:pt>
                <c:pt idx="7090">
                  <c:v>12.068383333333333</c:v>
                </c:pt>
                <c:pt idx="7091">
                  <c:v>12.070083333333335</c:v>
                </c:pt>
                <c:pt idx="7092">
                  <c:v>12.071783333333334</c:v>
                </c:pt>
                <c:pt idx="7093">
                  <c:v>12.073483333333334</c:v>
                </c:pt>
                <c:pt idx="7094">
                  <c:v>12.075183333333333</c:v>
                </c:pt>
                <c:pt idx="7095">
                  <c:v>12.076883333333335</c:v>
                </c:pt>
                <c:pt idx="7096">
                  <c:v>12.078583333333334</c:v>
                </c:pt>
                <c:pt idx="7097">
                  <c:v>12.080283333333334</c:v>
                </c:pt>
                <c:pt idx="7098">
                  <c:v>12.081983333333334</c:v>
                </c:pt>
                <c:pt idx="7099">
                  <c:v>12.083683333333333</c:v>
                </c:pt>
                <c:pt idx="7100">
                  <c:v>12.085383333333334</c:v>
                </c:pt>
                <c:pt idx="7101">
                  <c:v>12.087083333333334</c:v>
                </c:pt>
                <c:pt idx="7102">
                  <c:v>12.088783333333334</c:v>
                </c:pt>
                <c:pt idx="7103">
                  <c:v>12.090483333333333</c:v>
                </c:pt>
                <c:pt idx="7104">
                  <c:v>12.092183333333333</c:v>
                </c:pt>
                <c:pt idx="7105">
                  <c:v>12.093883333333334</c:v>
                </c:pt>
                <c:pt idx="7106">
                  <c:v>12.095583333333334</c:v>
                </c:pt>
                <c:pt idx="7107">
                  <c:v>12.097283333333333</c:v>
                </c:pt>
                <c:pt idx="7108">
                  <c:v>12.098983333333333</c:v>
                </c:pt>
                <c:pt idx="7109">
                  <c:v>12.100683333333334</c:v>
                </c:pt>
                <c:pt idx="7110">
                  <c:v>12.102383333333334</c:v>
                </c:pt>
                <c:pt idx="7111">
                  <c:v>12.104083333333334</c:v>
                </c:pt>
                <c:pt idx="7112">
                  <c:v>12.105783333333333</c:v>
                </c:pt>
                <c:pt idx="7113">
                  <c:v>12.107483333333333</c:v>
                </c:pt>
                <c:pt idx="7114">
                  <c:v>12.109183333333334</c:v>
                </c:pt>
                <c:pt idx="7115">
                  <c:v>12.110883333333334</c:v>
                </c:pt>
                <c:pt idx="7116">
                  <c:v>12.112583333333333</c:v>
                </c:pt>
                <c:pt idx="7117">
                  <c:v>12.114283333333333</c:v>
                </c:pt>
                <c:pt idx="7118">
                  <c:v>12.115983333333332</c:v>
                </c:pt>
                <c:pt idx="7119">
                  <c:v>12.117683333333334</c:v>
                </c:pt>
                <c:pt idx="7120">
                  <c:v>12.119383333333333</c:v>
                </c:pt>
                <c:pt idx="7121">
                  <c:v>12.121083333333333</c:v>
                </c:pt>
                <c:pt idx="7122">
                  <c:v>12.122783333333333</c:v>
                </c:pt>
                <c:pt idx="7123">
                  <c:v>12.124483333333334</c:v>
                </c:pt>
                <c:pt idx="7124">
                  <c:v>12.126183333333334</c:v>
                </c:pt>
                <c:pt idx="7125">
                  <c:v>12.127883333333333</c:v>
                </c:pt>
                <c:pt idx="7126">
                  <c:v>12.129583333333333</c:v>
                </c:pt>
                <c:pt idx="7127">
                  <c:v>12.131283333333332</c:v>
                </c:pt>
                <c:pt idx="7128">
                  <c:v>12.132983333333334</c:v>
                </c:pt>
                <c:pt idx="7129">
                  <c:v>12.134683333333333</c:v>
                </c:pt>
                <c:pt idx="7130">
                  <c:v>12.136383333333333</c:v>
                </c:pt>
                <c:pt idx="7131">
                  <c:v>12.138083333333332</c:v>
                </c:pt>
                <c:pt idx="7132">
                  <c:v>12.139783333333332</c:v>
                </c:pt>
                <c:pt idx="7133">
                  <c:v>12.141483333333333</c:v>
                </c:pt>
                <c:pt idx="7134">
                  <c:v>12.143183333333333</c:v>
                </c:pt>
                <c:pt idx="7135">
                  <c:v>12.144883333333333</c:v>
                </c:pt>
                <c:pt idx="7136">
                  <c:v>12.146583333333332</c:v>
                </c:pt>
                <c:pt idx="7137">
                  <c:v>12.148283333333334</c:v>
                </c:pt>
                <c:pt idx="7138">
                  <c:v>12.149983333333333</c:v>
                </c:pt>
                <c:pt idx="7139">
                  <c:v>12.151683333333333</c:v>
                </c:pt>
                <c:pt idx="7140">
                  <c:v>12.153383333333332</c:v>
                </c:pt>
                <c:pt idx="7141">
                  <c:v>12.155083333333332</c:v>
                </c:pt>
                <c:pt idx="7142">
                  <c:v>12.156783333333333</c:v>
                </c:pt>
                <c:pt idx="7143">
                  <c:v>12.158483333333333</c:v>
                </c:pt>
                <c:pt idx="7144">
                  <c:v>12.160183333333332</c:v>
                </c:pt>
                <c:pt idx="7145">
                  <c:v>12.161883333333332</c:v>
                </c:pt>
                <c:pt idx="7146">
                  <c:v>12.163583333333333</c:v>
                </c:pt>
                <c:pt idx="7147">
                  <c:v>12.165283333333333</c:v>
                </c:pt>
                <c:pt idx="7148">
                  <c:v>12.166983333333333</c:v>
                </c:pt>
                <c:pt idx="7149">
                  <c:v>12.168683333333332</c:v>
                </c:pt>
                <c:pt idx="7150">
                  <c:v>12.170383333333332</c:v>
                </c:pt>
                <c:pt idx="7151">
                  <c:v>12.172083333333335</c:v>
                </c:pt>
                <c:pt idx="7152">
                  <c:v>12.173783333333335</c:v>
                </c:pt>
                <c:pt idx="7153">
                  <c:v>12.175483333333334</c:v>
                </c:pt>
                <c:pt idx="7154">
                  <c:v>12.177183333333334</c:v>
                </c:pt>
                <c:pt idx="7155">
                  <c:v>12.178883333333333</c:v>
                </c:pt>
                <c:pt idx="7156">
                  <c:v>12.180583333333335</c:v>
                </c:pt>
                <c:pt idx="7157">
                  <c:v>12.182283333333334</c:v>
                </c:pt>
                <c:pt idx="7158">
                  <c:v>12.183983333333334</c:v>
                </c:pt>
                <c:pt idx="7159">
                  <c:v>12.185683333333333</c:v>
                </c:pt>
                <c:pt idx="7160">
                  <c:v>12.187383333333335</c:v>
                </c:pt>
                <c:pt idx="7161">
                  <c:v>12.189083333333334</c:v>
                </c:pt>
                <c:pt idx="7162">
                  <c:v>12.190783333333334</c:v>
                </c:pt>
                <c:pt idx="7163">
                  <c:v>12.192483333333334</c:v>
                </c:pt>
                <c:pt idx="7164">
                  <c:v>12.194183333333333</c:v>
                </c:pt>
                <c:pt idx="7165">
                  <c:v>12.195883333333335</c:v>
                </c:pt>
                <c:pt idx="7166">
                  <c:v>12.197583333333334</c:v>
                </c:pt>
                <c:pt idx="7167">
                  <c:v>12.199283333333334</c:v>
                </c:pt>
                <c:pt idx="7168">
                  <c:v>12.200983333333333</c:v>
                </c:pt>
                <c:pt idx="7169">
                  <c:v>12.202683333333333</c:v>
                </c:pt>
                <c:pt idx="7170">
                  <c:v>12.204383333333334</c:v>
                </c:pt>
                <c:pt idx="7171">
                  <c:v>12.206083333333334</c:v>
                </c:pt>
                <c:pt idx="7172">
                  <c:v>12.207783333333333</c:v>
                </c:pt>
                <c:pt idx="7173">
                  <c:v>12.209483333333333</c:v>
                </c:pt>
                <c:pt idx="7174">
                  <c:v>12.211183333333334</c:v>
                </c:pt>
                <c:pt idx="7175">
                  <c:v>12.212883333333334</c:v>
                </c:pt>
                <c:pt idx="7176">
                  <c:v>12.214583333333334</c:v>
                </c:pt>
                <c:pt idx="7177">
                  <c:v>12.216283333333333</c:v>
                </c:pt>
                <c:pt idx="7178">
                  <c:v>12.217983333333333</c:v>
                </c:pt>
                <c:pt idx="7179">
                  <c:v>12.219683333333334</c:v>
                </c:pt>
                <c:pt idx="7180">
                  <c:v>12.221383333333334</c:v>
                </c:pt>
                <c:pt idx="7181">
                  <c:v>12.223083333333333</c:v>
                </c:pt>
                <c:pt idx="7182">
                  <c:v>12.224783333333333</c:v>
                </c:pt>
                <c:pt idx="7183">
                  <c:v>12.226483333333334</c:v>
                </c:pt>
                <c:pt idx="7184">
                  <c:v>12.228183333333334</c:v>
                </c:pt>
                <c:pt idx="7185">
                  <c:v>12.229883333333333</c:v>
                </c:pt>
                <c:pt idx="7186">
                  <c:v>12.231583333333333</c:v>
                </c:pt>
                <c:pt idx="7187">
                  <c:v>12.233283333333333</c:v>
                </c:pt>
                <c:pt idx="7188">
                  <c:v>12.234983333333334</c:v>
                </c:pt>
                <c:pt idx="7189">
                  <c:v>12.236683333333334</c:v>
                </c:pt>
                <c:pt idx="7190">
                  <c:v>12.238383333333333</c:v>
                </c:pt>
                <c:pt idx="7191">
                  <c:v>12.240083333333333</c:v>
                </c:pt>
                <c:pt idx="7192">
                  <c:v>12.241783333333332</c:v>
                </c:pt>
                <c:pt idx="7193">
                  <c:v>12.243483333333334</c:v>
                </c:pt>
                <c:pt idx="7194">
                  <c:v>12.245183333333333</c:v>
                </c:pt>
                <c:pt idx="7195">
                  <c:v>12.246883333333333</c:v>
                </c:pt>
                <c:pt idx="7196">
                  <c:v>12.248583333333332</c:v>
                </c:pt>
                <c:pt idx="7197">
                  <c:v>12.250283333333334</c:v>
                </c:pt>
                <c:pt idx="7198">
                  <c:v>12.251983333333333</c:v>
                </c:pt>
                <c:pt idx="7199">
                  <c:v>12.253683333333333</c:v>
                </c:pt>
                <c:pt idx="7200">
                  <c:v>12.255383333333333</c:v>
                </c:pt>
                <c:pt idx="7201">
                  <c:v>12.257083333333332</c:v>
                </c:pt>
                <c:pt idx="7202">
                  <c:v>12.258783333333334</c:v>
                </c:pt>
                <c:pt idx="7203">
                  <c:v>12.260483333333333</c:v>
                </c:pt>
                <c:pt idx="7204">
                  <c:v>12.262183333333333</c:v>
                </c:pt>
                <c:pt idx="7205">
                  <c:v>12.263883333333332</c:v>
                </c:pt>
                <c:pt idx="7206">
                  <c:v>12.265583333333332</c:v>
                </c:pt>
                <c:pt idx="7207">
                  <c:v>12.267283333333333</c:v>
                </c:pt>
                <c:pt idx="7208">
                  <c:v>12.268983333333333</c:v>
                </c:pt>
                <c:pt idx="7209">
                  <c:v>12.270683333333332</c:v>
                </c:pt>
                <c:pt idx="7210">
                  <c:v>12.272383333333332</c:v>
                </c:pt>
                <c:pt idx="7211">
                  <c:v>12.274083333333333</c:v>
                </c:pt>
                <c:pt idx="7212">
                  <c:v>12.275783333333333</c:v>
                </c:pt>
                <c:pt idx="7213">
                  <c:v>12.277483333333333</c:v>
                </c:pt>
                <c:pt idx="7214">
                  <c:v>12.279183333333332</c:v>
                </c:pt>
                <c:pt idx="7215">
                  <c:v>12.280883333333332</c:v>
                </c:pt>
                <c:pt idx="7216">
                  <c:v>12.282583333333333</c:v>
                </c:pt>
                <c:pt idx="7217">
                  <c:v>12.284283333333333</c:v>
                </c:pt>
                <c:pt idx="7218">
                  <c:v>12.285983333333332</c:v>
                </c:pt>
                <c:pt idx="7219">
                  <c:v>12.287683333333332</c:v>
                </c:pt>
                <c:pt idx="7220">
                  <c:v>12.289383333333335</c:v>
                </c:pt>
                <c:pt idx="7221">
                  <c:v>12.291083333333335</c:v>
                </c:pt>
                <c:pt idx="7222">
                  <c:v>12.292783333333334</c:v>
                </c:pt>
                <c:pt idx="7223">
                  <c:v>12.294483333333334</c:v>
                </c:pt>
                <c:pt idx="7224">
                  <c:v>12.296183333333333</c:v>
                </c:pt>
                <c:pt idx="7225">
                  <c:v>12.297883333333335</c:v>
                </c:pt>
                <c:pt idx="7226">
                  <c:v>12.299583333333334</c:v>
                </c:pt>
                <c:pt idx="7227">
                  <c:v>12.301283333333334</c:v>
                </c:pt>
                <c:pt idx="7228">
                  <c:v>12.302983333333334</c:v>
                </c:pt>
                <c:pt idx="7229">
                  <c:v>12.304683333333333</c:v>
                </c:pt>
                <c:pt idx="7230">
                  <c:v>12.306383333333335</c:v>
                </c:pt>
                <c:pt idx="7231">
                  <c:v>12.308083333333334</c:v>
                </c:pt>
                <c:pt idx="7232">
                  <c:v>12.309783333333334</c:v>
                </c:pt>
                <c:pt idx="7233">
                  <c:v>12.311483333333333</c:v>
                </c:pt>
                <c:pt idx="7234">
                  <c:v>12.313183333333335</c:v>
                </c:pt>
                <c:pt idx="7235">
                  <c:v>12.314883333333334</c:v>
                </c:pt>
                <c:pt idx="7236">
                  <c:v>12.316583333333334</c:v>
                </c:pt>
                <c:pt idx="7237">
                  <c:v>12.318283333333333</c:v>
                </c:pt>
                <c:pt idx="7238">
                  <c:v>12.319983333333333</c:v>
                </c:pt>
                <c:pt idx="7239">
                  <c:v>12.321683333333334</c:v>
                </c:pt>
                <c:pt idx="7240">
                  <c:v>12.323383333333334</c:v>
                </c:pt>
                <c:pt idx="7241">
                  <c:v>12.325083333333334</c:v>
                </c:pt>
                <c:pt idx="7242">
                  <c:v>12.326783333333333</c:v>
                </c:pt>
                <c:pt idx="7243">
                  <c:v>12.328483333333333</c:v>
                </c:pt>
                <c:pt idx="7244">
                  <c:v>12.330183333333334</c:v>
                </c:pt>
                <c:pt idx="7245">
                  <c:v>12.331883333333334</c:v>
                </c:pt>
                <c:pt idx="7246">
                  <c:v>12.333583333333333</c:v>
                </c:pt>
                <c:pt idx="7247">
                  <c:v>12.335283333333333</c:v>
                </c:pt>
                <c:pt idx="7248">
                  <c:v>12.336983333333334</c:v>
                </c:pt>
                <c:pt idx="7249">
                  <c:v>12.338683333333334</c:v>
                </c:pt>
                <c:pt idx="7250">
                  <c:v>12.340383333333333</c:v>
                </c:pt>
                <c:pt idx="7251">
                  <c:v>12.342083333333333</c:v>
                </c:pt>
                <c:pt idx="7252">
                  <c:v>12.343783333333333</c:v>
                </c:pt>
                <c:pt idx="7253">
                  <c:v>12.345483333333334</c:v>
                </c:pt>
                <c:pt idx="7254">
                  <c:v>12.347183333333334</c:v>
                </c:pt>
                <c:pt idx="7255">
                  <c:v>12.348883333333333</c:v>
                </c:pt>
                <c:pt idx="7256">
                  <c:v>12.350583333333333</c:v>
                </c:pt>
                <c:pt idx="7257">
                  <c:v>12.352283333333332</c:v>
                </c:pt>
                <c:pt idx="7258">
                  <c:v>12.353983333333334</c:v>
                </c:pt>
                <c:pt idx="7259">
                  <c:v>12.355683333333333</c:v>
                </c:pt>
                <c:pt idx="7260">
                  <c:v>12.357383333333333</c:v>
                </c:pt>
                <c:pt idx="7261">
                  <c:v>12.359083333333333</c:v>
                </c:pt>
                <c:pt idx="7262">
                  <c:v>12.360783333333334</c:v>
                </c:pt>
                <c:pt idx="7263">
                  <c:v>12.362483333333333</c:v>
                </c:pt>
                <c:pt idx="7264">
                  <c:v>12.364183333333333</c:v>
                </c:pt>
                <c:pt idx="7265">
                  <c:v>12.365883333333333</c:v>
                </c:pt>
                <c:pt idx="7266">
                  <c:v>12.367583333333332</c:v>
                </c:pt>
                <c:pt idx="7267">
                  <c:v>12.369283333333334</c:v>
                </c:pt>
                <c:pt idx="7268">
                  <c:v>12.370983333333333</c:v>
                </c:pt>
                <c:pt idx="7269">
                  <c:v>12.372683333333333</c:v>
                </c:pt>
                <c:pt idx="7270">
                  <c:v>12.374383333333332</c:v>
                </c:pt>
                <c:pt idx="7271">
                  <c:v>12.376083333333334</c:v>
                </c:pt>
                <c:pt idx="7272">
                  <c:v>12.377783333333333</c:v>
                </c:pt>
                <c:pt idx="7273">
                  <c:v>12.379483333333333</c:v>
                </c:pt>
                <c:pt idx="7274">
                  <c:v>12.381183333333333</c:v>
                </c:pt>
                <c:pt idx="7275">
                  <c:v>12.382883333333332</c:v>
                </c:pt>
                <c:pt idx="7276">
                  <c:v>12.384583333333333</c:v>
                </c:pt>
                <c:pt idx="7277">
                  <c:v>12.386283333333333</c:v>
                </c:pt>
                <c:pt idx="7278">
                  <c:v>12.387983333333333</c:v>
                </c:pt>
                <c:pt idx="7279">
                  <c:v>12.389683333333332</c:v>
                </c:pt>
                <c:pt idx="7280">
                  <c:v>12.391383333333332</c:v>
                </c:pt>
                <c:pt idx="7281">
                  <c:v>12.393083333333333</c:v>
                </c:pt>
                <c:pt idx="7282">
                  <c:v>12.394783333333333</c:v>
                </c:pt>
                <c:pt idx="7283">
                  <c:v>12.396483333333332</c:v>
                </c:pt>
                <c:pt idx="7284">
                  <c:v>12.398183333333332</c:v>
                </c:pt>
                <c:pt idx="7285">
                  <c:v>12.399883333333333</c:v>
                </c:pt>
                <c:pt idx="7286">
                  <c:v>12.401583333333333</c:v>
                </c:pt>
                <c:pt idx="7287">
                  <c:v>12.403283333333333</c:v>
                </c:pt>
                <c:pt idx="7288">
                  <c:v>12.404983333333332</c:v>
                </c:pt>
                <c:pt idx="7289">
                  <c:v>12.406683333333332</c:v>
                </c:pt>
                <c:pt idx="7290">
                  <c:v>12.408383333333335</c:v>
                </c:pt>
                <c:pt idx="7291">
                  <c:v>12.410083333333334</c:v>
                </c:pt>
                <c:pt idx="7292">
                  <c:v>12.411783333333334</c:v>
                </c:pt>
                <c:pt idx="7293">
                  <c:v>12.413483333333334</c:v>
                </c:pt>
                <c:pt idx="7294">
                  <c:v>12.415183333333333</c:v>
                </c:pt>
                <c:pt idx="7295">
                  <c:v>12.416883333333335</c:v>
                </c:pt>
                <c:pt idx="7296">
                  <c:v>12.418583333333334</c:v>
                </c:pt>
                <c:pt idx="7297">
                  <c:v>12.420283333333334</c:v>
                </c:pt>
                <c:pt idx="7298">
                  <c:v>12.421983333333333</c:v>
                </c:pt>
                <c:pt idx="7299">
                  <c:v>12.423683333333335</c:v>
                </c:pt>
                <c:pt idx="7300">
                  <c:v>12.425383333333334</c:v>
                </c:pt>
                <c:pt idx="7301">
                  <c:v>12.427083333333334</c:v>
                </c:pt>
                <c:pt idx="7302">
                  <c:v>12.428783333333334</c:v>
                </c:pt>
                <c:pt idx="7303">
                  <c:v>12.430483333333333</c:v>
                </c:pt>
                <c:pt idx="7304">
                  <c:v>12.432183333333334</c:v>
                </c:pt>
                <c:pt idx="7305">
                  <c:v>12.433883333333334</c:v>
                </c:pt>
                <c:pt idx="7306">
                  <c:v>12.435583333333334</c:v>
                </c:pt>
                <c:pt idx="7307">
                  <c:v>12.437283333333333</c:v>
                </c:pt>
                <c:pt idx="7308">
                  <c:v>12.438983333333335</c:v>
                </c:pt>
                <c:pt idx="7309">
                  <c:v>12.440683333333334</c:v>
                </c:pt>
                <c:pt idx="7310">
                  <c:v>12.442383333333334</c:v>
                </c:pt>
                <c:pt idx="7311">
                  <c:v>12.444083333333333</c:v>
                </c:pt>
                <c:pt idx="7312">
                  <c:v>12.445783333333333</c:v>
                </c:pt>
                <c:pt idx="7313">
                  <c:v>12.447483333333334</c:v>
                </c:pt>
                <c:pt idx="7314">
                  <c:v>12.449183333333334</c:v>
                </c:pt>
                <c:pt idx="7315">
                  <c:v>12.450883333333334</c:v>
                </c:pt>
                <c:pt idx="7316">
                  <c:v>12.452583333333333</c:v>
                </c:pt>
                <c:pt idx="7317">
                  <c:v>12.454283333333333</c:v>
                </c:pt>
                <c:pt idx="7318">
                  <c:v>12.455983333333334</c:v>
                </c:pt>
                <c:pt idx="7319">
                  <c:v>12.457683333333334</c:v>
                </c:pt>
                <c:pt idx="7320">
                  <c:v>12.459383333333333</c:v>
                </c:pt>
                <c:pt idx="7321">
                  <c:v>12.461083333333333</c:v>
                </c:pt>
                <c:pt idx="7322">
                  <c:v>12.462783333333334</c:v>
                </c:pt>
                <c:pt idx="7323">
                  <c:v>12.464483333333334</c:v>
                </c:pt>
                <c:pt idx="7324">
                  <c:v>12.466183333333333</c:v>
                </c:pt>
                <c:pt idx="7325">
                  <c:v>12.467883333333333</c:v>
                </c:pt>
                <c:pt idx="7326">
                  <c:v>12.469583333333333</c:v>
                </c:pt>
                <c:pt idx="7327">
                  <c:v>12.471283333333334</c:v>
                </c:pt>
                <c:pt idx="7328">
                  <c:v>12.472983333333334</c:v>
                </c:pt>
                <c:pt idx="7329">
                  <c:v>12.474683333333333</c:v>
                </c:pt>
                <c:pt idx="7330">
                  <c:v>12.476383333333333</c:v>
                </c:pt>
                <c:pt idx="7331">
                  <c:v>12.478083333333332</c:v>
                </c:pt>
                <c:pt idx="7332">
                  <c:v>12.479783333333334</c:v>
                </c:pt>
                <c:pt idx="7333">
                  <c:v>12.481483333333333</c:v>
                </c:pt>
                <c:pt idx="7334">
                  <c:v>12.483183333333333</c:v>
                </c:pt>
                <c:pt idx="7335">
                  <c:v>12.484883333333332</c:v>
                </c:pt>
                <c:pt idx="7336">
                  <c:v>12.486583333333334</c:v>
                </c:pt>
                <c:pt idx="7337">
                  <c:v>12.488283333333333</c:v>
                </c:pt>
                <c:pt idx="7338">
                  <c:v>12.489983333333333</c:v>
                </c:pt>
                <c:pt idx="7339">
                  <c:v>12.491683333333333</c:v>
                </c:pt>
                <c:pt idx="7340">
                  <c:v>12.493383333333332</c:v>
                </c:pt>
                <c:pt idx="7341">
                  <c:v>12.495083333333334</c:v>
                </c:pt>
                <c:pt idx="7342">
                  <c:v>12.496783333333333</c:v>
                </c:pt>
                <c:pt idx="7343">
                  <c:v>12.498483333333333</c:v>
                </c:pt>
                <c:pt idx="7344">
                  <c:v>12.500183333333332</c:v>
                </c:pt>
                <c:pt idx="7345">
                  <c:v>12.501883333333334</c:v>
                </c:pt>
                <c:pt idx="7346">
                  <c:v>12.503583333333333</c:v>
                </c:pt>
                <c:pt idx="7347">
                  <c:v>12.505283333333333</c:v>
                </c:pt>
                <c:pt idx="7348">
                  <c:v>12.506983333333332</c:v>
                </c:pt>
                <c:pt idx="7349">
                  <c:v>12.508683333333332</c:v>
                </c:pt>
                <c:pt idx="7350">
                  <c:v>12.510383333333333</c:v>
                </c:pt>
                <c:pt idx="7351">
                  <c:v>12.512083333333333</c:v>
                </c:pt>
                <c:pt idx="7352">
                  <c:v>12.513783333333333</c:v>
                </c:pt>
                <c:pt idx="7353">
                  <c:v>12.515483333333332</c:v>
                </c:pt>
                <c:pt idx="7354">
                  <c:v>12.517183333333332</c:v>
                </c:pt>
                <c:pt idx="7355">
                  <c:v>12.518883333333333</c:v>
                </c:pt>
                <c:pt idx="7356">
                  <c:v>12.520583333333333</c:v>
                </c:pt>
                <c:pt idx="7357">
                  <c:v>12.522283333333332</c:v>
                </c:pt>
                <c:pt idx="7358">
                  <c:v>12.523983333333332</c:v>
                </c:pt>
                <c:pt idx="7359">
                  <c:v>12.525683333333335</c:v>
                </c:pt>
                <c:pt idx="7360">
                  <c:v>12.527383333333335</c:v>
                </c:pt>
                <c:pt idx="7361">
                  <c:v>12.529083333333334</c:v>
                </c:pt>
                <c:pt idx="7362">
                  <c:v>12.530783333333334</c:v>
                </c:pt>
                <c:pt idx="7363">
                  <c:v>12.532483333333333</c:v>
                </c:pt>
                <c:pt idx="7364">
                  <c:v>12.534183333333335</c:v>
                </c:pt>
                <c:pt idx="7365">
                  <c:v>12.535883333333334</c:v>
                </c:pt>
                <c:pt idx="7366">
                  <c:v>12.537583333333334</c:v>
                </c:pt>
                <c:pt idx="7367">
                  <c:v>12.539283333333334</c:v>
                </c:pt>
                <c:pt idx="7368">
                  <c:v>12.540983333333333</c:v>
                </c:pt>
                <c:pt idx="7369">
                  <c:v>12.542683333333335</c:v>
                </c:pt>
                <c:pt idx="7370">
                  <c:v>12.544383333333334</c:v>
                </c:pt>
                <c:pt idx="7371">
                  <c:v>12.546083333333334</c:v>
                </c:pt>
                <c:pt idx="7372">
                  <c:v>12.547783333333333</c:v>
                </c:pt>
                <c:pt idx="7373">
                  <c:v>12.549483333333335</c:v>
                </c:pt>
                <c:pt idx="7374">
                  <c:v>12.551183333333334</c:v>
                </c:pt>
                <c:pt idx="7375">
                  <c:v>12.552883333333334</c:v>
                </c:pt>
                <c:pt idx="7376">
                  <c:v>12.554583333333333</c:v>
                </c:pt>
                <c:pt idx="7377">
                  <c:v>12.556283333333333</c:v>
                </c:pt>
                <c:pt idx="7378">
                  <c:v>12.557983333333334</c:v>
                </c:pt>
                <c:pt idx="7379">
                  <c:v>12.559683333333334</c:v>
                </c:pt>
                <c:pt idx="7380">
                  <c:v>12.561383333333334</c:v>
                </c:pt>
                <c:pt idx="7381">
                  <c:v>12.563083333333333</c:v>
                </c:pt>
                <c:pt idx="7382">
                  <c:v>12.564783333333333</c:v>
                </c:pt>
                <c:pt idx="7383">
                  <c:v>12.566483333333334</c:v>
                </c:pt>
                <c:pt idx="7384">
                  <c:v>12.568183333333334</c:v>
                </c:pt>
                <c:pt idx="7385">
                  <c:v>12.569883333333333</c:v>
                </c:pt>
                <c:pt idx="7386">
                  <c:v>12.571583333333333</c:v>
                </c:pt>
                <c:pt idx="7387">
                  <c:v>12.573283333333334</c:v>
                </c:pt>
                <c:pt idx="7388">
                  <c:v>12.574983333333334</c:v>
                </c:pt>
                <c:pt idx="7389">
                  <c:v>12.576683333333333</c:v>
                </c:pt>
                <c:pt idx="7390">
                  <c:v>12.578383333333333</c:v>
                </c:pt>
                <c:pt idx="7391">
                  <c:v>12.580083333333333</c:v>
                </c:pt>
                <c:pt idx="7392">
                  <c:v>12.581783333333334</c:v>
                </c:pt>
                <c:pt idx="7393">
                  <c:v>12.583483333333334</c:v>
                </c:pt>
                <c:pt idx="7394">
                  <c:v>12.585183333333333</c:v>
                </c:pt>
                <c:pt idx="7395">
                  <c:v>12.586883333333333</c:v>
                </c:pt>
                <c:pt idx="7396">
                  <c:v>12.588583333333334</c:v>
                </c:pt>
                <c:pt idx="7397">
                  <c:v>12.590283333333334</c:v>
                </c:pt>
                <c:pt idx="7398">
                  <c:v>12.591983333333333</c:v>
                </c:pt>
                <c:pt idx="7399">
                  <c:v>12.593683333333333</c:v>
                </c:pt>
                <c:pt idx="7400">
                  <c:v>12.595383333333332</c:v>
                </c:pt>
                <c:pt idx="7401">
                  <c:v>12.597083333333334</c:v>
                </c:pt>
                <c:pt idx="7402">
                  <c:v>12.598783333333333</c:v>
                </c:pt>
                <c:pt idx="7403">
                  <c:v>12.600483333333333</c:v>
                </c:pt>
                <c:pt idx="7404">
                  <c:v>12.602183333333333</c:v>
                </c:pt>
                <c:pt idx="7405">
                  <c:v>12.603883333333332</c:v>
                </c:pt>
                <c:pt idx="7406">
                  <c:v>12.605583333333334</c:v>
                </c:pt>
                <c:pt idx="7407">
                  <c:v>12.607283333333333</c:v>
                </c:pt>
                <c:pt idx="7408">
                  <c:v>12.608983333333333</c:v>
                </c:pt>
                <c:pt idx="7409">
                  <c:v>12.610683333333332</c:v>
                </c:pt>
                <c:pt idx="7410">
                  <c:v>12.612383333333334</c:v>
                </c:pt>
                <c:pt idx="7411">
                  <c:v>12.614083333333333</c:v>
                </c:pt>
                <c:pt idx="7412">
                  <c:v>12.615783333333333</c:v>
                </c:pt>
                <c:pt idx="7413">
                  <c:v>12.617483333333332</c:v>
                </c:pt>
                <c:pt idx="7414">
                  <c:v>12.619183333333332</c:v>
                </c:pt>
                <c:pt idx="7415">
                  <c:v>12.620883333333333</c:v>
                </c:pt>
                <c:pt idx="7416">
                  <c:v>12.622583333333333</c:v>
                </c:pt>
                <c:pt idx="7417">
                  <c:v>12.624283333333333</c:v>
                </c:pt>
                <c:pt idx="7418">
                  <c:v>12.625983333333332</c:v>
                </c:pt>
                <c:pt idx="7419">
                  <c:v>12.627683333333332</c:v>
                </c:pt>
                <c:pt idx="7420">
                  <c:v>12.629383333333333</c:v>
                </c:pt>
                <c:pt idx="7421">
                  <c:v>12.631083333333333</c:v>
                </c:pt>
                <c:pt idx="7422">
                  <c:v>12.632783333333332</c:v>
                </c:pt>
                <c:pt idx="7423">
                  <c:v>12.634483333333332</c:v>
                </c:pt>
                <c:pt idx="7424">
                  <c:v>12.636183333333333</c:v>
                </c:pt>
                <c:pt idx="7425">
                  <c:v>12.637883333333333</c:v>
                </c:pt>
                <c:pt idx="7426">
                  <c:v>12.639583333333333</c:v>
                </c:pt>
                <c:pt idx="7427">
                  <c:v>12.641283333333332</c:v>
                </c:pt>
                <c:pt idx="7428">
                  <c:v>12.642983333333332</c:v>
                </c:pt>
                <c:pt idx="7429">
                  <c:v>12.644683333333335</c:v>
                </c:pt>
                <c:pt idx="7430">
                  <c:v>12.646383333333334</c:v>
                </c:pt>
                <c:pt idx="7431">
                  <c:v>12.648083333333334</c:v>
                </c:pt>
                <c:pt idx="7432">
                  <c:v>12.649783333333334</c:v>
                </c:pt>
                <c:pt idx="7433">
                  <c:v>12.651483333333335</c:v>
                </c:pt>
                <c:pt idx="7434">
                  <c:v>12.653183333333335</c:v>
                </c:pt>
                <c:pt idx="7435">
                  <c:v>12.654883333333334</c:v>
                </c:pt>
                <c:pt idx="7436">
                  <c:v>12.656583333333334</c:v>
                </c:pt>
                <c:pt idx="7437">
                  <c:v>12.658283333333333</c:v>
                </c:pt>
                <c:pt idx="7438">
                  <c:v>12.659983333333335</c:v>
                </c:pt>
                <c:pt idx="7439">
                  <c:v>12.661683333333334</c:v>
                </c:pt>
                <c:pt idx="7440">
                  <c:v>12.663383333333334</c:v>
                </c:pt>
                <c:pt idx="7441">
                  <c:v>12.665083333333333</c:v>
                </c:pt>
                <c:pt idx="7442">
                  <c:v>12.666783333333333</c:v>
                </c:pt>
                <c:pt idx="7443">
                  <c:v>12.668483333333334</c:v>
                </c:pt>
                <c:pt idx="7444">
                  <c:v>12.670183333333334</c:v>
                </c:pt>
                <c:pt idx="7445">
                  <c:v>12.671883333333334</c:v>
                </c:pt>
                <c:pt idx="7446">
                  <c:v>12.673583333333333</c:v>
                </c:pt>
                <c:pt idx="7447">
                  <c:v>12.675283333333335</c:v>
                </c:pt>
                <c:pt idx="7448">
                  <c:v>12.676983333333334</c:v>
                </c:pt>
                <c:pt idx="7449">
                  <c:v>12.678683333333334</c:v>
                </c:pt>
                <c:pt idx="7450">
                  <c:v>12.680383333333333</c:v>
                </c:pt>
                <c:pt idx="7451">
                  <c:v>12.682083333333333</c:v>
                </c:pt>
                <c:pt idx="7452">
                  <c:v>12.683783333333334</c:v>
                </c:pt>
                <c:pt idx="7453">
                  <c:v>12.685483333333334</c:v>
                </c:pt>
                <c:pt idx="7454">
                  <c:v>12.687183333333333</c:v>
                </c:pt>
                <c:pt idx="7455">
                  <c:v>12.688883333333333</c:v>
                </c:pt>
                <c:pt idx="7456">
                  <c:v>12.690583333333333</c:v>
                </c:pt>
                <c:pt idx="7457">
                  <c:v>12.692283333333334</c:v>
                </c:pt>
                <c:pt idx="7458">
                  <c:v>12.693983333333334</c:v>
                </c:pt>
                <c:pt idx="7459">
                  <c:v>12.695683333333333</c:v>
                </c:pt>
                <c:pt idx="7460">
                  <c:v>12.697383333333333</c:v>
                </c:pt>
                <c:pt idx="7461">
                  <c:v>12.699083333333334</c:v>
                </c:pt>
                <c:pt idx="7462">
                  <c:v>12.700783333333334</c:v>
                </c:pt>
                <c:pt idx="7463">
                  <c:v>12.702483333333333</c:v>
                </c:pt>
                <c:pt idx="7464">
                  <c:v>12.704183333333333</c:v>
                </c:pt>
                <c:pt idx="7465">
                  <c:v>12.705883333333333</c:v>
                </c:pt>
                <c:pt idx="7466">
                  <c:v>12.707583333333334</c:v>
                </c:pt>
                <c:pt idx="7467">
                  <c:v>12.709283333333333</c:v>
                </c:pt>
                <c:pt idx="7468">
                  <c:v>12.710983333333333</c:v>
                </c:pt>
                <c:pt idx="7469">
                  <c:v>12.712683333333333</c:v>
                </c:pt>
                <c:pt idx="7470">
                  <c:v>12.714383333333334</c:v>
                </c:pt>
                <c:pt idx="7471">
                  <c:v>12.716083333333334</c:v>
                </c:pt>
                <c:pt idx="7472">
                  <c:v>12.717783333333333</c:v>
                </c:pt>
                <c:pt idx="7473">
                  <c:v>12.719483333333333</c:v>
                </c:pt>
                <c:pt idx="7474">
                  <c:v>12.721183333333332</c:v>
                </c:pt>
                <c:pt idx="7475">
                  <c:v>12.722883333333334</c:v>
                </c:pt>
                <c:pt idx="7476">
                  <c:v>12.724583333333333</c:v>
                </c:pt>
                <c:pt idx="7477">
                  <c:v>12.726283333333333</c:v>
                </c:pt>
                <c:pt idx="7478">
                  <c:v>12.727983333333333</c:v>
                </c:pt>
                <c:pt idx="7479">
                  <c:v>12.729683333333332</c:v>
                </c:pt>
                <c:pt idx="7480">
                  <c:v>12.731383333333333</c:v>
                </c:pt>
                <c:pt idx="7481">
                  <c:v>12.733083333333333</c:v>
                </c:pt>
                <c:pt idx="7482">
                  <c:v>12.734783333333333</c:v>
                </c:pt>
                <c:pt idx="7483">
                  <c:v>12.736483333333332</c:v>
                </c:pt>
                <c:pt idx="7484">
                  <c:v>12.738183333333334</c:v>
                </c:pt>
                <c:pt idx="7485">
                  <c:v>12.739883333333333</c:v>
                </c:pt>
                <c:pt idx="7486">
                  <c:v>12.741583333333333</c:v>
                </c:pt>
                <c:pt idx="7487">
                  <c:v>12.743283333333332</c:v>
                </c:pt>
                <c:pt idx="7488">
                  <c:v>12.744983333333332</c:v>
                </c:pt>
                <c:pt idx="7489">
                  <c:v>12.746683333333333</c:v>
                </c:pt>
                <c:pt idx="7490">
                  <c:v>12.748383333333333</c:v>
                </c:pt>
                <c:pt idx="7491">
                  <c:v>12.750083333333333</c:v>
                </c:pt>
                <c:pt idx="7492">
                  <c:v>12.751783333333332</c:v>
                </c:pt>
                <c:pt idx="7493">
                  <c:v>12.753483333333332</c:v>
                </c:pt>
                <c:pt idx="7494">
                  <c:v>12.755183333333333</c:v>
                </c:pt>
                <c:pt idx="7495">
                  <c:v>12.756883333333333</c:v>
                </c:pt>
                <c:pt idx="7496">
                  <c:v>12.758583333333332</c:v>
                </c:pt>
                <c:pt idx="7497">
                  <c:v>12.760283333333332</c:v>
                </c:pt>
                <c:pt idx="7498">
                  <c:v>12.761983333333335</c:v>
                </c:pt>
                <c:pt idx="7499">
                  <c:v>12.763683333333335</c:v>
                </c:pt>
                <c:pt idx="7500">
                  <c:v>12.765383333333334</c:v>
                </c:pt>
                <c:pt idx="7501">
                  <c:v>12.767083333333334</c:v>
                </c:pt>
                <c:pt idx="7502">
                  <c:v>12.768783333333333</c:v>
                </c:pt>
                <c:pt idx="7503">
                  <c:v>12.770483333333335</c:v>
                </c:pt>
                <c:pt idx="7504">
                  <c:v>12.772183333333334</c:v>
                </c:pt>
                <c:pt idx="7505">
                  <c:v>12.773883333333334</c:v>
                </c:pt>
                <c:pt idx="7506">
                  <c:v>12.775583333333334</c:v>
                </c:pt>
                <c:pt idx="7507">
                  <c:v>12.777283333333333</c:v>
                </c:pt>
                <c:pt idx="7508">
                  <c:v>12.778983333333334</c:v>
                </c:pt>
                <c:pt idx="7509">
                  <c:v>12.780683333333334</c:v>
                </c:pt>
                <c:pt idx="7510">
                  <c:v>12.782383333333334</c:v>
                </c:pt>
                <c:pt idx="7511">
                  <c:v>12.784083333333333</c:v>
                </c:pt>
                <c:pt idx="7512">
                  <c:v>12.785783333333335</c:v>
                </c:pt>
                <c:pt idx="7513">
                  <c:v>12.787483333333334</c:v>
                </c:pt>
                <c:pt idx="7514">
                  <c:v>12.789183333333334</c:v>
                </c:pt>
                <c:pt idx="7515">
                  <c:v>12.790883333333333</c:v>
                </c:pt>
                <c:pt idx="7516">
                  <c:v>12.792583333333333</c:v>
                </c:pt>
                <c:pt idx="7517">
                  <c:v>12.794283333333334</c:v>
                </c:pt>
                <c:pt idx="7518">
                  <c:v>12.795983333333334</c:v>
                </c:pt>
                <c:pt idx="7519">
                  <c:v>12.797683333333334</c:v>
                </c:pt>
                <c:pt idx="7520">
                  <c:v>12.799383333333333</c:v>
                </c:pt>
                <c:pt idx="7521">
                  <c:v>12.801083333333334</c:v>
                </c:pt>
                <c:pt idx="7522">
                  <c:v>12.802783333333334</c:v>
                </c:pt>
                <c:pt idx="7523">
                  <c:v>12.804483333333334</c:v>
                </c:pt>
                <c:pt idx="7524">
                  <c:v>12.806183333333333</c:v>
                </c:pt>
                <c:pt idx="7525">
                  <c:v>12.807883333333333</c:v>
                </c:pt>
                <c:pt idx="7526">
                  <c:v>12.809583333333334</c:v>
                </c:pt>
                <c:pt idx="7527">
                  <c:v>12.811283333333334</c:v>
                </c:pt>
                <c:pt idx="7528">
                  <c:v>12.812983333333333</c:v>
                </c:pt>
                <c:pt idx="7529">
                  <c:v>12.814683333333333</c:v>
                </c:pt>
                <c:pt idx="7530">
                  <c:v>12.816383333333333</c:v>
                </c:pt>
                <c:pt idx="7531">
                  <c:v>12.818083333333334</c:v>
                </c:pt>
                <c:pt idx="7532">
                  <c:v>12.819783333333334</c:v>
                </c:pt>
                <c:pt idx="7533">
                  <c:v>12.821483333333333</c:v>
                </c:pt>
                <c:pt idx="7534">
                  <c:v>12.823183333333333</c:v>
                </c:pt>
                <c:pt idx="7535">
                  <c:v>12.824883333333334</c:v>
                </c:pt>
                <c:pt idx="7536">
                  <c:v>12.826583333333334</c:v>
                </c:pt>
                <c:pt idx="7537">
                  <c:v>12.828283333333333</c:v>
                </c:pt>
                <c:pt idx="7538">
                  <c:v>12.829983333333333</c:v>
                </c:pt>
                <c:pt idx="7539">
                  <c:v>12.831683333333332</c:v>
                </c:pt>
                <c:pt idx="7540">
                  <c:v>12.833383333333334</c:v>
                </c:pt>
                <c:pt idx="7541">
                  <c:v>12.835083333333333</c:v>
                </c:pt>
                <c:pt idx="7542">
                  <c:v>12.836783333333333</c:v>
                </c:pt>
                <c:pt idx="7543">
                  <c:v>12.838483333333333</c:v>
                </c:pt>
                <c:pt idx="7544">
                  <c:v>12.840183333333332</c:v>
                </c:pt>
                <c:pt idx="7545">
                  <c:v>12.841883333333334</c:v>
                </c:pt>
                <c:pt idx="7546">
                  <c:v>12.843583333333333</c:v>
                </c:pt>
                <c:pt idx="7547">
                  <c:v>12.845283333333333</c:v>
                </c:pt>
                <c:pt idx="7548">
                  <c:v>12.846983333333332</c:v>
                </c:pt>
                <c:pt idx="7549">
                  <c:v>12.848683333333334</c:v>
                </c:pt>
                <c:pt idx="7550">
                  <c:v>12.850383333333333</c:v>
                </c:pt>
                <c:pt idx="7551">
                  <c:v>12.852083333333333</c:v>
                </c:pt>
                <c:pt idx="7552">
                  <c:v>12.853783333333332</c:v>
                </c:pt>
                <c:pt idx="7553">
                  <c:v>12.855483333333332</c:v>
                </c:pt>
                <c:pt idx="7554">
                  <c:v>12.857183333333333</c:v>
                </c:pt>
                <c:pt idx="7555">
                  <c:v>12.858883333333333</c:v>
                </c:pt>
                <c:pt idx="7556">
                  <c:v>12.860583333333333</c:v>
                </c:pt>
                <c:pt idx="7557">
                  <c:v>12.862283333333332</c:v>
                </c:pt>
                <c:pt idx="7558">
                  <c:v>12.863983333333334</c:v>
                </c:pt>
                <c:pt idx="7559">
                  <c:v>12.865683333333333</c:v>
                </c:pt>
                <c:pt idx="7560">
                  <c:v>12.867383333333333</c:v>
                </c:pt>
                <c:pt idx="7561">
                  <c:v>12.869083333333332</c:v>
                </c:pt>
                <c:pt idx="7562">
                  <c:v>12.870783333333332</c:v>
                </c:pt>
                <c:pt idx="7563">
                  <c:v>12.872483333333333</c:v>
                </c:pt>
                <c:pt idx="7564">
                  <c:v>12.874183333333333</c:v>
                </c:pt>
                <c:pt idx="7565">
                  <c:v>12.875883333333332</c:v>
                </c:pt>
                <c:pt idx="7566">
                  <c:v>12.877583333333332</c:v>
                </c:pt>
                <c:pt idx="7567">
                  <c:v>12.879283333333332</c:v>
                </c:pt>
                <c:pt idx="7568">
                  <c:v>12.880983333333335</c:v>
                </c:pt>
                <c:pt idx="7569">
                  <c:v>12.882683333333334</c:v>
                </c:pt>
                <c:pt idx="7570">
                  <c:v>12.884383333333334</c:v>
                </c:pt>
                <c:pt idx="7571">
                  <c:v>12.886083333333334</c:v>
                </c:pt>
                <c:pt idx="7572">
                  <c:v>12.887783333333335</c:v>
                </c:pt>
                <c:pt idx="7573">
                  <c:v>12.889483333333335</c:v>
                </c:pt>
                <c:pt idx="7574">
                  <c:v>12.891183333333334</c:v>
                </c:pt>
                <c:pt idx="7575">
                  <c:v>12.892883333333334</c:v>
                </c:pt>
                <c:pt idx="7576">
                  <c:v>12.894583333333333</c:v>
                </c:pt>
                <c:pt idx="7577">
                  <c:v>12.896283333333335</c:v>
                </c:pt>
                <c:pt idx="7578">
                  <c:v>12.897983333333334</c:v>
                </c:pt>
                <c:pt idx="7579">
                  <c:v>12.899683333333334</c:v>
                </c:pt>
                <c:pt idx="7580">
                  <c:v>12.901383333333333</c:v>
                </c:pt>
                <c:pt idx="7581">
                  <c:v>12.903083333333333</c:v>
                </c:pt>
                <c:pt idx="7582">
                  <c:v>12.904783333333334</c:v>
                </c:pt>
                <c:pt idx="7583">
                  <c:v>12.906483333333334</c:v>
                </c:pt>
                <c:pt idx="7584">
                  <c:v>12.908183333333334</c:v>
                </c:pt>
                <c:pt idx="7585">
                  <c:v>12.909883333333333</c:v>
                </c:pt>
                <c:pt idx="7586">
                  <c:v>12.911583333333335</c:v>
                </c:pt>
                <c:pt idx="7587">
                  <c:v>12.913283333333334</c:v>
                </c:pt>
                <c:pt idx="7588">
                  <c:v>12.914983333333334</c:v>
                </c:pt>
                <c:pt idx="7589">
                  <c:v>12.916683333333333</c:v>
                </c:pt>
                <c:pt idx="7590">
                  <c:v>12.918383333333333</c:v>
                </c:pt>
                <c:pt idx="7591">
                  <c:v>12.920083333333334</c:v>
                </c:pt>
                <c:pt idx="7592">
                  <c:v>12.921783333333334</c:v>
                </c:pt>
                <c:pt idx="7593">
                  <c:v>12.923483333333333</c:v>
                </c:pt>
                <c:pt idx="7594">
                  <c:v>12.925183333333333</c:v>
                </c:pt>
                <c:pt idx="7595">
                  <c:v>12.926883333333334</c:v>
                </c:pt>
                <c:pt idx="7596">
                  <c:v>12.928583333333334</c:v>
                </c:pt>
                <c:pt idx="7597">
                  <c:v>12.930283333333334</c:v>
                </c:pt>
                <c:pt idx="7598">
                  <c:v>12.931983333333333</c:v>
                </c:pt>
                <c:pt idx="7599">
                  <c:v>12.933683333333333</c:v>
                </c:pt>
                <c:pt idx="7600">
                  <c:v>12.935383333333334</c:v>
                </c:pt>
                <c:pt idx="7601">
                  <c:v>12.937083333333334</c:v>
                </c:pt>
                <c:pt idx="7602">
                  <c:v>12.938783333333333</c:v>
                </c:pt>
                <c:pt idx="7603">
                  <c:v>12.940483333333333</c:v>
                </c:pt>
                <c:pt idx="7604">
                  <c:v>12.942183333333332</c:v>
                </c:pt>
                <c:pt idx="7605">
                  <c:v>12.943883333333334</c:v>
                </c:pt>
                <c:pt idx="7606">
                  <c:v>12.945583333333333</c:v>
                </c:pt>
                <c:pt idx="7607">
                  <c:v>12.947283333333333</c:v>
                </c:pt>
                <c:pt idx="7608">
                  <c:v>12.948983333333333</c:v>
                </c:pt>
                <c:pt idx="7609">
                  <c:v>12.950683333333334</c:v>
                </c:pt>
                <c:pt idx="7610">
                  <c:v>12.952383333333334</c:v>
                </c:pt>
                <c:pt idx="7611">
                  <c:v>12.954083333333333</c:v>
                </c:pt>
                <c:pt idx="7612">
                  <c:v>12.955783333333333</c:v>
                </c:pt>
                <c:pt idx="7613">
                  <c:v>12.957483333333332</c:v>
                </c:pt>
                <c:pt idx="7614">
                  <c:v>12.959183333333334</c:v>
                </c:pt>
                <c:pt idx="7615">
                  <c:v>12.960883333333333</c:v>
                </c:pt>
                <c:pt idx="7616">
                  <c:v>12.962583333333333</c:v>
                </c:pt>
                <c:pt idx="7617">
                  <c:v>12.964283333333332</c:v>
                </c:pt>
                <c:pt idx="7618">
                  <c:v>12.965983333333332</c:v>
                </c:pt>
                <c:pt idx="7619">
                  <c:v>12.967683333333333</c:v>
                </c:pt>
                <c:pt idx="7620">
                  <c:v>12.969383333333333</c:v>
                </c:pt>
                <c:pt idx="7621">
                  <c:v>12.971083333333333</c:v>
                </c:pt>
                <c:pt idx="7622">
                  <c:v>12.972783333333332</c:v>
                </c:pt>
                <c:pt idx="7623">
                  <c:v>12.974483333333334</c:v>
                </c:pt>
                <c:pt idx="7624">
                  <c:v>12.976183333333333</c:v>
                </c:pt>
                <c:pt idx="7625">
                  <c:v>12.977883333333333</c:v>
                </c:pt>
                <c:pt idx="7626">
                  <c:v>12.979583333333332</c:v>
                </c:pt>
                <c:pt idx="7627">
                  <c:v>12.981283333333332</c:v>
                </c:pt>
                <c:pt idx="7628">
                  <c:v>12.982983333333333</c:v>
                </c:pt>
                <c:pt idx="7629">
                  <c:v>12.984683333333333</c:v>
                </c:pt>
                <c:pt idx="7630">
                  <c:v>12.986383333333333</c:v>
                </c:pt>
                <c:pt idx="7631">
                  <c:v>12.988083333333332</c:v>
                </c:pt>
                <c:pt idx="7632">
                  <c:v>12.989783333333332</c:v>
                </c:pt>
                <c:pt idx="7633">
                  <c:v>12.991483333333333</c:v>
                </c:pt>
                <c:pt idx="7634">
                  <c:v>12.993183333333333</c:v>
                </c:pt>
                <c:pt idx="7635">
                  <c:v>12.994883333333332</c:v>
                </c:pt>
                <c:pt idx="7636">
                  <c:v>12.996583333333332</c:v>
                </c:pt>
                <c:pt idx="7637">
                  <c:v>12.998283333333335</c:v>
                </c:pt>
                <c:pt idx="7638">
                  <c:v>12.999983333333335</c:v>
                </c:pt>
                <c:pt idx="7639">
                  <c:v>13.001683333333334</c:v>
                </c:pt>
                <c:pt idx="7640">
                  <c:v>13.003383333333334</c:v>
                </c:pt>
                <c:pt idx="7641">
                  <c:v>13.005083333333333</c:v>
                </c:pt>
                <c:pt idx="7642">
                  <c:v>13.006783333333335</c:v>
                </c:pt>
                <c:pt idx="7643">
                  <c:v>13.008483333333334</c:v>
                </c:pt>
                <c:pt idx="7644">
                  <c:v>13.010183333333334</c:v>
                </c:pt>
                <c:pt idx="7645">
                  <c:v>13.011883333333333</c:v>
                </c:pt>
                <c:pt idx="7646">
                  <c:v>13.013583333333335</c:v>
                </c:pt>
                <c:pt idx="7647">
                  <c:v>13.015283333333334</c:v>
                </c:pt>
                <c:pt idx="7648">
                  <c:v>13.016983333333334</c:v>
                </c:pt>
                <c:pt idx="7649">
                  <c:v>13.018683333333334</c:v>
                </c:pt>
                <c:pt idx="7650">
                  <c:v>13.020383333333333</c:v>
                </c:pt>
                <c:pt idx="7651">
                  <c:v>13.022083333333335</c:v>
                </c:pt>
                <c:pt idx="7652">
                  <c:v>13.023783333333334</c:v>
                </c:pt>
                <c:pt idx="7653">
                  <c:v>13.025483333333334</c:v>
                </c:pt>
                <c:pt idx="7654">
                  <c:v>13.027183333333333</c:v>
                </c:pt>
                <c:pt idx="7655">
                  <c:v>13.028883333333333</c:v>
                </c:pt>
                <c:pt idx="7656">
                  <c:v>13.030583333333334</c:v>
                </c:pt>
                <c:pt idx="7657">
                  <c:v>13.032283333333334</c:v>
                </c:pt>
                <c:pt idx="7658">
                  <c:v>13.033983333333333</c:v>
                </c:pt>
                <c:pt idx="7659">
                  <c:v>13.035683333333333</c:v>
                </c:pt>
                <c:pt idx="7660">
                  <c:v>13.037383333333334</c:v>
                </c:pt>
                <c:pt idx="7661">
                  <c:v>13.039083333333334</c:v>
                </c:pt>
                <c:pt idx="7662">
                  <c:v>13.040783333333334</c:v>
                </c:pt>
                <c:pt idx="7663">
                  <c:v>13.042483333333333</c:v>
                </c:pt>
                <c:pt idx="7664">
                  <c:v>13.044183333333333</c:v>
                </c:pt>
                <c:pt idx="7665">
                  <c:v>13.045883333333334</c:v>
                </c:pt>
                <c:pt idx="7666">
                  <c:v>13.047583333333334</c:v>
                </c:pt>
                <c:pt idx="7667">
                  <c:v>13.049283333333333</c:v>
                </c:pt>
                <c:pt idx="7668">
                  <c:v>13.050983333333333</c:v>
                </c:pt>
                <c:pt idx="7669">
                  <c:v>13.052683333333333</c:v>
                </c:pt>
                <c:pt idx="7670">
                  <c:v>13.054383333333334</c:v>
                </c:pt>
                <c:pt idx="7671">
                  <c:v>13.056083333333333</c:v>
                </c:pt>
                <c:pt idx="7672">
                  <c:v>13.057783333333333</c:v>
                </c:pt>
                <c:pt idx="7673">
                  <c:v>13.059483333333333</c:v>
                </c:pt>
                <c:pt idx="7674">
                  <c:v>13.061183333333334</c:v>
                </c:pt>
                <c:pt idx="7675">
                  <c:v>13.062883333333334</c:v>
                </c:pt>
                <c:pt idx="7676">
                  <c:v>13.064583333333333</c:v>
                </c:pt>
                <c:pt idx="7677">
                  <c:v>13.066283333333333</c:v>
                </c:pt>
                <c:pt idx="7678">
                  <c:v>13.067983333333332</c:v>
                </c:pt>
                <c:pt idx="7679">
                  <c:v>13.069683333333334</c:v>
                </c:pt>
                <c:pt idx="7680">
                  <c:v>13.071383333333333</c:v>
                </c:pt>
                <c:pt idx="7681">
                  <c:v>13.073083333333333</c:v>
                </c:pt>
                <c:pt idx="7682">
                  <c:v>13.074783333333333</c:v>
                </c:pt>
                <c:pt idx="7683">
                  <c:v>13.076483333333334</c:v>
                </c:pt>
                <c:pt idx="7684">
                  <c:v>13.078183333333333</c:v>
                </c:pt>
                <c:pt idx="7685">
                  <c:v>13.079883333333333</c:v>
                </c:pt>
                <c:pt idx="7686">
                  <c:v>13.081583333333333</c:v>
                </c:pt>
                <c:pt idx="7687">
                  <c:v>13.083283333333332</c:v>
                </c:pt>
                <c:pt idx="7688">
                  <c:v>13.084983333333334</c:v>
                </c:pt>
                <c:pt idx="7689">
                  <c:v>13.086683333333333</c:v>
                </c:pt>
                <c:pt idx="7690">
                  <c:v>13.088383333333333</c:v>
                </c:pt>
                <c:pt idx="7691">
                  <c:v>13.090083333333332</c:v>
                </c:pt>
                <c:pt idx="7692">
                  <c:v>13.091783333333332</c:v>
                </c:pt>
                <c:pt idx="7693">
                  <c:v>13.093483333333333</c:v>
                </c:pt>
                <c:pt idx="7694">
                  <c:v>13.095183333333333</c:v>
                </c:pt>
                <c:pt idx="7695">
                  <c:v>13.096883333333333</c:v>
                </c:pt>
                <c:pt idx="7696">
                  <c:v>13.098583333333332</c:v>
                </c:pt>
                <c:pt idx="7697">
                  <c:v>13.100283333333334</c:v>
                </c:pt>
                <c:pt idx="7698">
                  <c:v>13.101983333333333</c:v>
                </c:pt>
                <c:pt idx="7699">
                  <c:v>13.103683333333333</c:v>
                </c:pt>
                <c:pt idx="7700">
                  <c:v>13.105383333333332</c:v>
                </c:pt>
                <c:pt idx="7701">
                  <c:v>13.107083333333332</c:v>
                </c:pt>
                <c:pt idx="7702">
                  <c:v>13.108783333333333</c:v>
                </c:pt>
                <c:pt idx="7703">
                  <c:v>13.110483333333333</c:v>
                </c:pt>
                <c:pt idx="7704">
                  <c:v>13.112183333333332</c:v>
                </c:pt>
                <c:pt idx="7705">
                  <c:v>13.113883333333332</c:v>
                </c:pt>
                <c:pt idx="7706">
                  <c:v>13.115583333333332</c:v>
                </c:pt>
                <c:pt idx="7707">
                  <c:v>13.117283333333335</c:v>
                </c:pt>
                <c:pt idx="7708">
                  <c:v>13.118983333333334</c:v>
                </c:pt>
                <c:pt idx="7709">
                  <c:v>13.120683333333334</c:v>
                </c:pt>
                <c:pt idx="7710">
                  <c:v>13.122383333333334</c:v>
                </c:pt>
                <c:pt idx="7711">
                  <c:v>13.124083333333335</c:v>
                </c:pt>
                <c:pt idx="7712">
                  <c:v>13.125783333333334</c:v>
                </c:pt>
                <c:pt idx="7713">
                  <c:v>13.127483333333334</c:v>
                </c:pt>
                <c:pt idx="7714">
                  <c:v>13.129183333333334</c:v>
                </c:pt>
                <c:pt idx="7715">
                  <c:v>13.130883333333333</c:v>
                </c:pt>
                <c:pt idx="7716">
                  <c:v>13.132583333333335</c:v>
                </c:pt>
                <c:pt idx="7717">
                  <c:v>13.134283333333334</c:v>
                </c:pt>
                <c:pt idx="7718">
                  <c:v>13.135983333333334</c:v>
                </c:pt>
                <c:pt idx="7719">
                  <c:v>13.137683333333333</c:v>
                </c:pt>
                <c:pt idx="7720">
                  <c:v>13.139383333333335</c:v>
                </c:pt>
                <c:pt idx="7721">
                  <c:v>13.141083333333334</c:v>
                </c:pt>
                <c:pt idx="7722">
                  <c:v>13.142783333333334</c:v>
                </c:pt>
                <c:pt idx="7723">
                  <c:v>13.144483333333334</c:v>
                </c:pt>
                <c:pt idx="7724">
                  <c:v>13.146183333333333</c:v>
                </c:pt>
                <c:pt idx="7725">
                  <c:v>13.147883333333334</c:v>
                </c:pt>
                <c:pt idx="7726">
                  <c:v>13.149583333333334</c:v>
                </c:pt>
                <c:pt idx="7727">
                  <c:v>13.151283333333334</c:v>
                </c:pt>
                <c:pt idx="7728">
                  <c:v>13.152983333333333</c:v>
                </c:pt>
                <c:pt idx="7729">
                  <c:v>13.154683333333333</c:v>
                </c:pt>
                <c:pt idx="7730">
                  <c:v>13.156383333333334</c:v>
                </c:pt>
                <c:pt idx="7731">
                  <c:v>13.158083333333334</c:v>
                </c:pt>
                <c:pt idx="7732">
                  <c:v>13.159783333333333</c:v>
                </c:pt>
                <c:pt idx="7733">
                  <c:v>13.161483333333333</c:v>
                </c:pt>
                <c:pt idx="7734">
                  <c:v>13.163183333333334</c:v>
                </c:pt>
                <c:pt idx="7735">
                  <c:v>13.164883333333334</c:v>
                </c:pt>
                <c:pt idx="7736">
                  <c:v>13.166583333333334</c:v>
                </c:pt>
                <c:pt idx="7737">
                  <c:v>13.168283333333333</c:v>
                </c:pt>
                <c:pt idx="7738">
                  <c:v>13.169983333333333</c:v>
                </c:pt>
                <c:pt idx="7739">
                  <c:v>13.171683333333334</c:v>
                </c:pt>
                <c:pt idx="7740">
                  <c:v>13.173383333333334</c:v>
                </c:pt>
                <c:pt idx="7741">
                  <c:v>13.175083333333333</c:v>
                </c:pt>
                <c:pt idx="7742">
                  <c:v>13.176783333333333</c:v>
                </c:pt>
                <c:pt idx="7743">
                  <c:v>13.178483333333332</c:v>
                </c:pt>
                <c:pt idx="7744">
                  <c:v>13.180183333333334</c:v>
                </c:pt>
                <c:pt idx="7745">
                  <c:v>13.181883333333333</c:v>
                </c:pt>
                <c:pt idx="7746">
                  <c:v>13.183583333333333</c:v>
                </c:pt>
                <c:pt idx="7747">
                  <c:v>13.185283333333333</c:v>
                </c:pt>
                <c:pt idx="7748">
                  <c:v>13.186983333333334</c:v>
                </c:pt>
                <c:pt idx="7749">
                  <c:v>13.188683333333334</c:v>
                </c:pt>
                <c:pt idx="7750">
                  <c:v>13.190383333333333</c:v>
                </c:pt>
                <c:pt idx="7751">
                  <c:v>13.192083333333333</c:v>
                </c:pt>
                <c:pt idx="7752">
                  <c:v>13.193783333333332</c:v>
                </c:pt>
                <c:pt idx="7753">
                  <c:v>13.195483333333334</c:v>
                </c:pt>
                <c:pt idx="7754">
                  <c:v>13.197183333333333</c:v>
                </c:pt>
                <c:pt idx="7755">
                  <c:v>13.198883333333333</c:v>
                </c:pt>
                <c:pt idx="7756">
                  <c:v>13.200583333333332</c:v>
                </c:pt>
                <c:pt idx="7757">
                  <c:v>13.202283333333332</c:v>
                </c:pt>
                <c:pt idx="7758">
                  <c:v>13.203983333333333</c:v>
                </c:pt>
                <c:pt idx="7759">
                  <c:v>13.205683333333333</c:v>
                </c:pt>
                <c:pt idx="7760">
                  <c:v>13.207383333333333</c:v>
                </c:pt>
                <c:pt idx="7761">
                  <c:v>13.209083333333332</c:v>
                </c:pt>
                <c:pt idx="7762">
                  <c:v>13.210783333333334</c:v>
                </c:pt>
                <c:pt idx="7763">
                  <c:v>13.212483333333333</c:v>
                </c:pt>
                <c:pt idx="7764">
                  <c:v>13.214183333333333</c:v>
                </c:pt>
                <c:pt idx="7765">
                  <c:v>13.215883333333332</c:v>
                </c:pt>
                <c:pt idx="7766">
                  <c:v>13.217583333333332</c:v>
                </c:pt>
                <c:pt idx="7767">
                  <c:v>13.219283333333333</c:v>
                </c:pt>
                <c:pt idx="7768">
                  <c:v>13.220983333333333</c:v>
                </c:pt>
                <c:pt idx="7769">
                  <c:v>13.222683333333332</c:v>
                </c:pt>
                <c:pt idx="7770">
                  <c:v>13.224383333333332</c:v>
                </c:pt>
                <c:pt idx="7771">
                  <c:v>13.226083333333333</c:v>
                </c:pt>
                <c:pt idx="7772">
                  <c:v>13.227783333333333</c:v>
                </c:pt>
                <c:pt idx="7773">
                  <c:v>13.229483333333333</c:v>
                </c:pt>
                <c:pt idx="7774">
                  <c:v>13.231183333333332</c:v>
                </c:pt>
                <c:pt idx="7775">
                  <c:v>13.232883333333332</c:v>
                </c:pt>
                <c:pt idx="7776">
                  <c:v>13.234583333333335</c:v>
                </c:pt>
                <c:pt idx="7777">
                  <c:v>13.236283333333335</c:v>
                </c:pt>
                <c:pt idx="7778">
                  <c:v>13.237983333333334</c:v>
                </c:pt>
                <c:pt idx="7779">
                  <c:v>13.239683333333334</c:v>
                </c:pt>
                <c:pt idx="7780">
                  <c:v>13.241383333333333</c:v>
                </c:pt>
                <c:pt idx="7781">
                  <c:v>13.243083333333335</c:v>
                </c:pt>
                <c:pt idx="7782">
                  <c:v>13.244783333333334</c:v>
                </c:pt>
                <c:pt idx="7783">
                  <c:v>13.246483333333334</c:v>
                </c:pt>
                <c:pt idx="7784">
                  <c:v>13.248183333333333</c:v>
                </c:pt>
                <c:pt idx="7785">
                  <c:v>13.249883333333335</c:v>
                </c:pt>
                <c:pt idx="7786">
                  <c:v>13.251583333333334</c:v>
                </c:pt>
                <c:pt idx="7787">
                  <c:v>13.253283333333334</c:v>
                </c:pt>
                <c:pt idx="7788">
                  <c:v>13.254983333333334</c:v>
                </c:pt>
                <c:pt idx="7789">
                  <c:v>13.256683333333333</c:v>
                </c:pt>
                <c:pt idx="7790">
                  <c:v>13.258383333333335</c:v>
                </c:pt>
                <c:pt idx="7791">
                  <c:v>13.260083333333334</c:v>
                </c:pt>
                <c:pt idx="7792">
                  <c:v>13.261783333333334</c:v>
                </c:pt>
                <c:pt idx="7793">
                  <c:v>13.263483333333333</c:v>
                </c:pt>
                <c:pt idx="7794">
                  <c:v>13.265183333333333</c:v>
                </c:pt>
                <c:pt idx="7795">
                  <c:v>13.266883333333334</c:v>
                </c:pt>
                <c:pt idx="7796">
                  <c:v>13.268583333333334</c:v>
                </c:pt>
                <c:pt idx="7797">
                  <c:v>13.270283333333333</c:v>
                </c:pt>
                <c:pt idx="7798">
                  <c:v>13.271983333333333</c:v>
                </c:pt>
                <c:pt idx="7799">
                  <c:v>13.273683333333334</c:v>
                </c:pt>
                <c:pt idx="7800">
                  <c:v>13.275383333333334</c:v>
                </c:pt>
                <c:pt idx="7801">
                  <c:v>13.277083333333334</c:v>
                </c:pt>
                <c:pt idx="7802">
                  <c:v>13.278783333333333</c:v>
                </c:pt>
                <c:pt idx="7803">
                  <c:v>13.280483333333333</c:v>
                </c:pt>
                <c:pt idx="7804">
                  <c:v>13.282183333333334</c:v>
                </c:pt>
                <c:pt idx="7805">
                  <c:v>13.283883333333334</c:v>
                </c:pt>
                <c:pt idx="7806">
                  <c:v>13.285583333333333</c:v>
                </c:pt>
                <c:pt idx="7807">
                  <c:v>13.287283333333333</c:v>
                </c:pt>
                <c:pt idx="7808">
                  <c:v>13.288983333333334</c:v>
                </c:pt>
                <c:pt idx="7809">
                  <c:v>13.290683333333334</c:v>
                </c:pt>
                <c:pt idx="7810">
                  <c:v>13.292383333333333</c:v>
                </c:pt>
                <c:pt idx="7811">
                  <c:v>13.294083333333333</c:v>
                </c:pt>
                <c:pt idx="7812">
                  <c:v>13.295783333333333</c:v>
                </c:pt>
                <c:pt idx="7813">
                  <c:v>13.297483333333334</c:v>
                </c:pt>
                <c:pt idx="7814">
                  <c:v>13.299183333333334</c:v>
                </c:pt>
                <c:pt idx="7815">
                  <c:v>13.300883333333333</c:v>
                </c:pt>
                <c:pt idx="7816">
                  <c:v>13.302583333333333</c:v>
                </c:pt>
                <c:pt idx="7817">
                  <c:v>13.304283333333332</c:v>
                </c:pt>
                <c:pt idx="7818">
                  <c:v>13.305983333333334</c:v>
                </c:pt>
                <c:pt idx="7819">
                  <c:v>13.307683333333333</c:v>
                </c:pt>
                <c:pt idx="7820">
                  <c:v>13.309383333333333</c:v>
                </c:pt>
                <c:pt idx="7821">
                  <c:v>13.311083333333332</c:v>
                </c:pt>
                <c:pt idx="7822">
                  <c:v>13.312783333333334</c:v>
                </c:pt>
                <c:pt idx="7823">
                  <c:v>13.314483333333333</c:v>
                </c:pt>
                <c:pt idx="7824">
                  <c:v>13.316183333333333</c:v>
                </c:pt>
                <c:pt idx="7825">
                  <c:v>13.317883333333333</c:v>
                </c:pt>
                <c:pt idx="7826">
                  <c:v>13.319583333333332</c:v>
                </c:pt>
                <c:pt idx="7827">
                  <c:v>13.321283333333334</c:v>
                </c:pt>
                <c:pt idx="7828">
                  <c:v>13.322983333333333</c:v>
                </c:pt>
                <c:pt idx="7829">
                  <c:v>13.324683333333333</c:v>
                </c:pt>
                <c:pt idx="7830">
                  <c:v>13.326383333333332</c:v>
                </c:pt>
                <c:pt idx="7831">
                  <c:v>13.328083333333332</c:v>
                </c:pt>
                <c:pt idx="7832">
                  <c:v>13.329783333333333</c:v>
                </c:pt>
                <c:pt idx="7833">
                  <c:v>13.331483333333333</c:v>
                </c:pt>
                <c:pt idx="7834">
                  <c:v>13.333183333333332</c:v>
                </c:pt>
                <c:pt idx="7835">
                  <c:v>13.334883333333332</c:v>
                </c:pt>
                <c:pt idx="7836">
                  <c:v>13.336583333333333</c:v>
                </c:pt>
                <c:pt idx="7837">
                  <c:v>13.338283333333333</c:v>
                </c:pt>
                <c:pt idx="7838">
                  <c:v>13.339983333333333</c:v>
                </c:pt>
                <c:pt idx="7839">
                  <c:v>13.341683333333332</c:v>
                </c:pt>
                <c:pt idx="7840">
                  <c:v>13.343383333333332</c:v>
                </c:pt>
                <c:pt idx="7841">
                  <c:v>13.345083333333333</c:v>
                </c:pt>
                <c:pt idx="7842">
                  <c:v>13.346783333333333</c:v>
                </c:pt>
                <c:pt idx="7843">
                  <c:v>13.348483333333332</c:v>
                </c:pt>
                <c:pt idx="7844">
                  <c:v>13.350183333333332</c:v>
                </c:pt>
                <c:pt idx="7845">
                  <c:v>13.351883333333335</c:v>
                </c:pt>
                <c:pt idx="7846">
                  <c:v>13.353583333333335</c:v>
                </c:pt>
                <c:pt idx="7847">
                  <c:v>13.355283333333334</c:v>
                </c:pt>
                <c:pt idx="7848">
                  <c:v>13.356983333333334</c:v>
                </c:pt>
                <c:pt idx="7849">
                  <c:v>13.358683333333333</c:v>
                </c:pt>
                <c:pt idx="7850">
                  <c:v>13.360383333333335</c:v>
                </c:pt>
                <c:pt idx="7851">
                  <c:v>13.362083333333334</c:v>
                </c:pt>
                <c:pt idx="7852">
                  <c:v>13.363783333333334</c:v>
                </c:pt>
                <c:pt idx="7853">
                  <c:v>13.365483333333334</c:v>
                </c:pt>
                <c:pt idx="7854">
                  <c:v>13.367183333333333</c:v>
                </c:pt>
                <c:pt idx="7855">
                  <c:v>13.368883333333335</c:v>
                </c:pt>
                <c:pt idx="7856">
                  <c:v>13.370583333333334</c:v>
                </c:pt>
                <c:pt idx="7857">
                  <c:v>13.372283333333334</c:v>
                </c:pt>
                <c:pt idx="7858">
                  <c:v>13.373983333333333</c:v>
                </c:pt>
                <c:pt idx="7859">
                  <c:v>13.375683333333335</c:v>
                </c:pt>
                <c:pt idx="7860">
                  <c:v>13.377383333333334</c:v>
                </c:pt>
                <c:pt idx="7861">
                  <c:v>13.379083333333334</c:v>
                </c:pt>
                <c:pt idx="7862">
                  <c:v>13.380783333333333</c:v>
                </c:pt>
                <c:pt idx="7863">
                  <c:v>13.382483333333333</c:v>
                </c:pt>
                <c:pt idx="7864">
                  <c:v>13.384183333333334</c:v>
                </c:pt>
                <c:pt idx="7865">
                  <c:v>13.385883333333334</c:v>
                </c:pt>
                <c:pt idx="7866">
                  <c:v>13.387583333333334</c:v>
                </c:pt>
                <c:pt idx="7867">
                  <c:v>13.389283333333333</c:v>
                </c:pt>
                <c:pt idx="7868">
                  <c:v>13.390983333333333</c:v>
                </c:pt>
                <c:pt idx="7869">
                  <c:v>13.392683333333334</c:v>
                </c:pt>
                <c:pt idx="7870">
                  <c:v>13.394383333333334</c:v>
                </c:pt>
                <c:pt idx="7871">
                  <c:v>13.396083333333333</c:v>
                </c:pt>
                <c:pt idx="7872">
                  <c:v>13.397783333333333</c:v>
                </c:pt>
                <c:pt idx="7873">
                  <c:v>13.399483333333334</c:v>
                </c:pt>
                <c:pt idx="7874">
                  <c:v>13.401183333333334</c:v>
                </c:pt>
                <c:pt idx="7875">
                  <c:v>13.402883333333333</c:v>
                </c:pt>
                <c:pt idx="7876">
                  <c:v>13.404583333333333</c:v>
                </c:pt>
                <c:pt idx="7877">
                  <c:v>13.406283333333333</c:v>
                </c:pt>
                <c:pt idx="7878">
                  <c:v>13.407983333333334</c:v>
                </c:pt>
                <c:pt idx="7879">
                  <c:v>13.409683333333334</c:v>
                </c:pt>
                <c:pt idx="7880">
                  <c:v>13.411383333333333</c:v>
                </c:pt>
                <c:pt idx="7881">
                  <c:v>13.413083333333333</c:v>
                </c:pt>
                <c:pt idx="7882">
                  <c:v>13.414783333333332</c:v>
                </c:pt>
                <c:pt idx="7883">
                  <c:v>13.416483333333334</c:v>
                </c:pt>
                <c:pt idx="7884">
                  <c:v>13.418183333333333</c:v>
                </c:pt>
                <c:pt idx="7885">
                  <c:v>13.419883333333333</c:v>
                </c:pt>
                <c:pt idx="7886">
                  <c:v>13.421583333333333</c:v>
                </c:pt>
                <c:pt idx="7887">
                  <c:v>13.423283333333334</c:v>
                </c:pt>
                <c:pt idx="7888">
                  <c:v>13.424983333333333</c:v>
                </c:pt>
                <c:pt idx="7889">
                  <c:v>13.426683333333333</c:v>
                </c:pt>
                <c:pt idx="7890">
                  <c:v>13.428383333333333</c:v>
                </c:pt>
                <c:pt idx="7891">
                  <c:v>13.430083333333332</c:v>
                </c:pt>
                <c:pt idx="7892">
                  <c:v>13.431783333333334</c:v>
                </c:pt>
                <c:pt idx="7893">
                  <c:v>13.433483333333333</c:v>
                </c:pt>
                <c:pt idx="7894">
                  <c:v>13.435183333333333</c:v>
                </c:pt>
                <c:pt idx="7895">
                  <c:v>13.436883333333332</c:v>
                </c:pt>
                <c:pt idx="7896">
                  <c:v>13.438583333333334</c:v>
                </c:pt>
                <c:pt idx="7897">
                  <c:v>13.440283333333333</c:v>
                </c:pt>
                <c:pt idx="7898">
                  <c:v>13.441983333333333</c:v>
                </c:pt>
                <c:pt idx="7899">
                  <c:v>13.443683333333333</c:v>
                </c:pt>
                <c:pt idx="7900">
                  <c:v>13.445383333333332</c:v>
                </c:pt>
                <c:pt idx="7901">
                  <c:v>13.447083333333333</c:v>
                </c:pt>
                <c:pt idx="7902">
                  <c:v>13.448783333333333</c:v>
                </c:pt>
                <c:pt idx="7903">
                  <c:v>13.450483333333333</c:v>
                </c:pt>
                <c:pt idx="7904">
                  <c:v>13.452183333333332</c:v>
                </c:pt>
                <c:pt idx="7905">
                  <c:v>13.453883333333332</c:v>
                </c:pt>
                <c:pt idx="7906">
                  <c:v>13.455583333333333</c:v>
                </c:pt>
                <c:pt idx="7907">
                  <c:v>13.457283333333333</c:v>
                </c:pt>
                <c:pt idx="7908">
                  <c:v>13.458983333333332</c:v>
                </c:pt>
                <c:pt idx="7909">
                  <c:v>13.460683333333332</c:v>
                </c:pt>
                <c:pt idx="7910">
                  <c:v>13.462383333333333</c:v>
                </c:pt>
                <c:pt idx="7911">
                  <c:v>13.464083333333333</c:v>
                </c:pt>
                <c:pt idx="7912">
                  <c:v>13.465783333333333</c:v>
                </c:pt>
                <c:pt idx="7913">
                  <c:v>13.467483333333332</c:v>
                </c:pt>
                <c:pt idx="7914">
                  <c:v>13.469183333333332</c:v>
                </c:pt>
                <c:pt idx="7915">
                  <c:v>13.470883333333335</c:v>
                </c:pt>
                <c:pt idx="7916">
                  <c:v>13.472583333333334</c:v>
                </c:pt>
                <c:pt idx="7917">
                  <c:v>13.474283333333334</c:v>
                </c:pt>
                <c:pt idx="7918">
                  <c:v>13.475983333333334</c:v>
                </c:pt>
                <c:pt idx="7919">
                  <c:v>13.477683333333333</c:v>
                </c:pt>
                <c:pt idx="7920">
                  <c:v>13.479383333333335</c:v>
                </c:pt>
                <c:pt idx="7921">
                  <c:v>13.481083333333334</c:v>
                </c:pt>
                <c:pt idx="7922">
                  <c:v>13.482783333333334</c:v>
                </c:pt>
                <c:pt idx="7923">
                  <c:v>13.484483333333333</c:v>
                </c:pt>
                <c:pt idx="7924">
                  <c:v>13.486183333333335</c:v>
                </c:pt>
                <c:pt idx="7925">
                  <c:v>13.487883333333334</c:v>
                </c:pt>
                <c:pt idx="7926">
                  <c:v>13.489583333333334</c:v>
                </c:pt>
                <c:pt idx="7927">
                  <c:v>13.491283333333334</c:v>
                </c:pt>
                <c:pt idx="7928">
                  <c:v>13.492983333333333</c:v>
                </c:pt>
                <c:pt idx="7929">
                  <c:v>13.494683333333334</c:v>
                </c:pt>
                <c:pt idx="7930">
                  <c:v>13.496383333333334</c:v>
                </c:pt>
                <c:pt idx="7931">
                  <c:v>13.498083333333334</c:v>
                </c:pt>
                <c:pt idx="7932">
                  <c:v>13.499783333333333</c:v>
                </c:pt>
                <c:pt idx="7933">
                  <c:v>13.501483333333335</c:v>
                </c:pt>
                <c:pt idx="7934">
                  <c:v>13.503183333333334</c:v>
                </c:pt>
                <c:pt idx="7935">
                  <c:v>13.504883333333334</c:v>
                </c:pt>
                <c:pt idx="7936">
                  <c:v>13.506583333333333</c:v>
                </c:pt>
                <c:pt idx="7937">
                  <c:v>13.508283333333333</c:v>
                </c:pt>
                <c:pt idx="7938">
                  <c:v>13.509983333333334</c:v>
                </c:pt>
                <c:pt idx="7939">
                  <c:v>13.511683333333334</c:v>
                </c:pt>
                <c:pt idx="7940">
                  <c:v>13.513383333333334</c:v>
                </c:pt>
                <c:pt idx="7941">
                  <c:v>13.515083333333333</c:v>
                </c:pt>
                <c:pt idx="7942">
                  <c:v>13.516783333333333</c:v>
                </c:pt>
                <c:pt idx="7943">
                  <c:v>13.518483333333334</c:v>
                </c:pt>
                <c:pt idx="7944">
                  <c:v>13.520183333333334</c:v>
                </c:pt>
                <c:pt idx="7945">
                  <c:v>13.521883333333333</c:v>
                </c:pt>
                <c:pt idx="7946">
                  <c:v>13.523583333333333</c:v>
                </c:pt>
                <c:pt idx="7947">
                  <c:v>13.525283333333334</c:v>
                </c:pt>
                <c:pt idx="7948">
                  <c:v>13.526983333333334</c:v>
                </c:pt>
                <c:pt idx="7949">
                  <c:v>13.528683333333333</c:v>
                </c:pt>
                <c:pt idx="7950">
                  <c:v>13.530383333333333</c:v>
                </c:pt>
                <c:pt idx="7951">
                  <c:v>13.532083333333333</c:v>
                </c:pt>
                <c:pt idx="7952">
                  <c:v>13.533783333333334</c:v>
                </c:pt>
                <c:pt idx="7953">
                  <c:v>13.535483333333334</c:v>
                </c:pt>
                <c:pt idx="7954">
                  <c:v>13.537183333333333</c:v>
                </c:pt>
                <c:pt idx="7955">
                  <c:v>13.538883333333333</c:v>
                </c:pt>
                <c:pt idx="7956">
                  <c:v>13.540583333333332</c:v>
                </c:pt>
                <c:pt idx="7957">
                  <c:v>13.542283333333334</c:v>
                </c:pt>
                <c:pt idx="7958">
                  <c:v>13.543983333333333</c:v>
                </c:pt>
                <c:pt idx="7959">
                  <c:v>13.545683333333333</c:v>
                </c:pt>
                <c:pt idx="7960">
                  <c:v>13.547383333333332</c:v>
                </c:pt>
                <c:pt idx="7961">
                  <c:v>13.549083333333334</c:v>
                </c:pt>
                <c:pt idx="7962">
                  <c:v>13.550783333333333</c:v>
                </c:pt>
                <c:pt idx="7963">
                  <c:v>13.552483333333333</c:v>
                </c:pt>
                <c:pt idx="7964">
                  <c:v>13.554183333333333</c:v>
                </c:pt>
                <c:pt idx="7965">
                  <c:v>13.555883333333332</c:v>
                </c:pt>
                <c:pt idx="7966">
                  <c:v>13.557583333333334</c:v>
                </c:pt>
                <c:pt idx="7967">
                  <c:v>13.559283333333333</c:v>
                </c:pt>
                <c:pt idx="7968">
                  <c:v>13.560983333333333</c:v>
                </c:pt>
                <c:pt idx="7969">
                  <c:v>13.562683333333332</c:v>
                </c:pt>
                <c:pt idx="7970">
                  <c:v>13.564383333333334</c:v>
                </c:pt>
                <c:pt idx="7971">
                  <c:v>13.566083333333333</c:v>
                </c:pt>
                <c:pt idx="7972">
                  <c:v>13.567783333333333</c:v>
                </c:pt>
                <c:pt idx="7973">
                  <c:v>13.569483333333332</c:v>
                </c:pt>
                <c:pt idx="7974">
                  <c:v>13.571183333333332</c:v>
                </c:pt>
                <c:pt idx="7975">
                  <c:v>13.572883333333333</c:v>
                </c:pt>
                <c:pt idx="7976">
                  <c:v>13.574583333333333</c:v>
                </c:pt>
                <c:pt idx="7977">
                  <c:v>13.576283333333333</c:v>
                </c:pt>
                <c:pt idx="7978">
                  <c:v>13.577983333333332</c:v>
                </c:pt>
                <c:pt idx="7979">
                  <c:v>13.579683333333332</c:v>
                </c:pt>
                <c:pt idx="7980">
                  <c:v>13.581383333333333</c:v>
                </c:pt>
                <c:pt idx="7981">
                  <c:v>13.583083333333333</c:v>
                </c:pt>
                <c:pt idx="7982">
                  <c:v>13.584783333333332</c:v>
                </c:pt>
                <c:pt idx="7983">
                  <c:v>13.586483333333332</c:v>
                </c:pt>
                <c:pt idx="7984">
                  <c:v>13.588183333333335</c:v>
                </c:pt>
                <c:pt idx="7985">
                  <c:v>13.589883333333335</c:v>
                </c:pt>
                <c:pt idx="7986">
                  <c:v>13.591583333333334</c:v>
                </c:pt>
                <c:pt idx="7987">
                  <c:v>13.593283333333334</c:v>
                </c:pt>
                <c:pt idx="7988">
                  <c:v>13.594983333333333</c:v>
                </c:pt>
                <c:pt idx="7989">
                  <c:v>13.596683333333335</c:v>
                </c:pt>
                <c:pt idx="7990">
                  <c:v>13.598383333333334</c:v>
                </c:pt>
                <c:pt idx="7991">
                  <c:v>13.600083333333334</c:v>
                </c:pt>
                <c:pt idx="7992">
                  <c:v>13.601783333333334</c:v>
                </c:pt>
                <c:pt idx="7993">
                  <c:v>13.603483333333333</c:v>
                </c:pt>
                <c:pt idx="7994">
                  <c:v>13.605183333333335</c:v>
                </c:pt>
                <c:pt idx="7995">
                  <c:v>13.606883333333334</c:v>
                </c:pt>
                <c:pt idx="7996">
                  <c:v>13.608583333333334</c:v>
                </c:pt>
                <c:pt idx="7997">
                  <c:v>13.610283333333333</c:v>
                </c:pt>
                <c:pt idx="7998">
                  <c:v>13.611983333333335</c:v>
                </c:pt>
                <c:pt idx="7999">
                  <c:v>13.613683333333334</c:v>
                </c:pt>
                <c:pt idx="8000">
                  <c:v>13.615383333333334</c:v>
                </c:pt>
                <c:pt idx="8001">
                  <c:v>13.617083333333333</c:v>
                </c:pt>
                <c:pt idx="8002">
                  <c:v>13.618783333333333</c:v>
                </c:pt>
                <c:pt idx="8003">
                  <c:v>13.620483333333334</c:v>
                </c:pt>
                <c:pt idx="8004">
                  <c:v>13.622183333333334</c:v>
                </c:pt>
                <c:pt idx="8005">
                  <c:v>13.623883333333334</c:v>
                </c:pt>
                <c:pt idx="8006">
                  <c:v>13.625583333333333</c:v>
                </c:pt>
                <c:pt idx="8007">
                  <c:v>13.627283333333333</c:v>
                </c:pt>
                <c:pt idx="8008">
                  <c:v>13.628983333333334</c:v>
                </c:pt>
                <c:pt idx="8009">
                  <c:v>13.630683333333334</c:v>
                </c:pt>
                <c:pt idx="8010">
                  <c:v>13.632383333333333</c:v>
                </c:pt>
                <c:pt idx="8011">
                  <c:v>13.634083333333333</c:v>
                </c:pt>
                <c:pt idx="8012">
                  <c:v>13.635783333333334</c:v>
                </c:pt>
                <c:pt idx="8013">
                  <c:v>13.637483333333334</c:v>
                </c:pt>
                <c:pt idx="8014">
                  <c:v>13.639183333333333</c:v>
                </c:pt>
                <c:pt idx="8015">
                  <c:v>13.640883333333333</c:v>
                </c:pt>
                <c:pt idx="8016">
                  <c:v>13.642583333333333</c:v>
                </c:pt>
                <c:pt idx="8017">
                  <c:v>13.644283333333334</c:v>
                </c:pt>
                <c:pt idx="8018">
                  <c:v>13.645983333333334</c:v>
                </c:pt>
                <c:pt idx="8019">
                  <c:v>13.647683333333333</c:v>
                </c:pt>
                <c:pt idx="8020">
                  <c:v>13.649383333333333</c:v>
                </c:pt>
                <c:pt idx="8021">
                  <c:v>13.651083333333334</c:v>
                </c:pt>
                <c:pt idx="8022">
                  <c:v>13.652783333333334</c:v>
                </c:pt>
                <c:pt idx="8023">
                  <c:v>13.654483333333333</c:v>
                </c:pt>
                <c:pt idx="8024">
                  <c:v>13.656183333333333</c:v>
                </c:pt>
                <c:pt idx="8025">
                  <c:v>13.657883333333332</c:v>
                </c:pt>
                <c:pt idx="8026">
                  <c:v>13.659583333333334</c:v>
                </c:pt>
                <c:pt idx="8027">
                  <c:v>13.661283333333333</c:v>
                </c:pt>
                <c:pt idx="8028">
                  <c:v>13.662983333333333</c:v>
                </c:pt>
                <c:pt idx="8029">
                  <c:v>13.664683333333333</c:v>
                </c:pt>
                <c:pt idx="8030">
                  <c:v>13.666383333333332</c:v>
                </c:pt>
                <c:pt idx="8031">
                  <c:v>13.668083333333334</c:v>
                </c:pt>
                <c:pt idx="8032">
                  <c:v>13.669783333333333</c:v>
                </c:pt>
                <c:pt idx="8033">
                  <c:v>13.671483333333333</c:v>
                </c:pt>
                <c:pt idx="8034">
                  <c:v>13.673183333333332</c:v>
                </c:pt>
                <c:pt idx="8035">
                  <c:v>13.674883333333334</c:v>
                </c:pt>
                <c:pt idx="8036">
                  <c:v>13.676583333333333</c:v>
                </c:pt>
                <c:pt idx="8037">
                  <c:v>13.678283333333333</c:v>
                </c:pt>
                <c:pt idx="8038">
                  <c:v>13.679983333333332</c:v>
                </c:pt>
                <c:pt idx="8039">
                  <c:v>13.681683333333332</c:v>
                </c:pt>
                <c:pt idx="8040">
                  <c:v>13.683383333333333</c:v>
                </c:pt>
                <c:pt idx="8041">
                  <c:v>13.685083333333333</c:v>
                </c:pt>
                <c:pt idx="8042">
                  <c:v>13.686783333333333</c:v>
                </c:pt>
                <c:pt idx="8043">
                  <c:v>13.688483333333332</c:v>
                </c:pt>
                <c:pt idx="8044">
                  <c:v>13.690183333333332</c:v>
                </c:pt>
                <c:pt idx="8045">
                  <c:v>13.691883333333333</c:v>
                </c:pt>
                <c:pt idx="8046">
                  <c:v>13.693583333333333</c:v>
                </c:pt>
                <c:pt idx="8047">
                  <c:v>13.695283333333332</c:v>
                </c:pt>
                <c:pt idx="8048">
                  <c:v>13.696983333333332</c:v>
                </c:pt>
                <c:pt idx="8049">
                  <c:v>13.698683333333333</c:v>
                </c:pt>
                <c:pt idx="8050">
                  <c:v>13.700383333333333</c:v>
                </c:pt>
                <c:pt idx="8051">
                  <c:v>13.702083333333333</c:v>
                </c:pt>
                <c:pt idx="8052">
                  <c:v>13.703783333333332</c:v>
                </c:pt>
                <c:pt idx="8053">
                  <c:v>13.705483333333332</c:v>
                </c:pt>
                <c:pt idx="8054">
                  <c:v>13.707183333333335</c:v>
                </c:pt>
                <c:pt idx="8055">
                  <c:v>13.708883333333334</c:v>
                </c:pt>
                <c:pt idx="8056">
                  <c:v>13.710583333333334</c:v>
                </c:pt>
                <c:pt idx="8057">
                  <c:v>13.712283333333334</c:v>
                </c:pt>
                <c:pt idx="8058">
                  <c:v>13.713983333333335</c:v>
                </c:pt>
                <c:pt idx="8059">
                  <c:v>13.715683333333335</c:v>
                </c:pt>
                <c:pt idx="8060">
                  <c:v>13.717383333333334</c:v>
                </c:pt>
                <c:pt idx="8061">
                  <c:v>13.719083333333334</c:v>
                </c:pt>
                <c:pt idx="8062">
                  <c:v>13.720783333333333</c:v>
                </c:pt>
                <c:pt idx="8063">
                  <c:v>13.722483333333335</c:v>
                </c:pt>
                <c:pt idx="8064">
                  <c:v>13.724183333333334</c:v>
                </c:pt>
                <c:pt idx="8065">
                  <c:v>13.725883333333334</c:v>
                </c:pt>
                <c:pt idx="8066">
                  <c:v>13.727583333333333</c:v>
                </c:pt>
                <c:pt idx="8067">
                  <c:v>13.729283333333333</c:v>
                </c:pt>
                <c:pt idx="8068">
                  <c:v>13.730983333333334</c:v>
                </c:pt>
                <c:pt idx="8069">
                  <c:v>13.732683333333334</c:v>
                </c:pt>
                <c:pt idx="8070">
                  <c:v>13.734383333333334</c:v>
                </c:pt>
                <c:pt idx="8071">
                  <c:v>13.736083333333333</c:v>
                </c:pt>
                <c:pt idx="8072">
                  <c:v>13.737783333333335</c:v>
                </c:pt>
                <c:pt idx="8073">
                  <c:v>13.739483333333334</c:v>
                </c:pt>
                <c:pt idx="8074">
                  <c:v>13.741183333333334</c:v>
                </c:pt>
                <c:pt idx="8075">
                  <c:v>13.742883333333333</c:v>
                </c:pt>
                <c:pt idx="8076">
                  <c:v>13.744583333333333</c:v>
                </c:pt>
                <c:pt idx="8077">
                  <c:v>13.746283333333334</c:v>
                </c:pt>
                <c:pt idx="8078">
                  <c:v>13.747983333333334</c:v>
                </c:pt>
                <c:pt idx="8079">
                  <c:v>13.749683333333333</c:v>
                </c:pt>
                <c:pt idx="8080">
                  <c:v>13.751383333333333</c:v>
                </c:pt>
                <c:pt idx="8081">
                  <c:v>13.753083333333333</c:v>
                </c:pt>
                <c:pt idx="8082">
                  <c:v>13.754783333333334</c:v>
                </c:pt>
                <c:pt idx="8083">
                  <c:v>13.756483333333334</c:v>
                </c:pt>
                <c:pt idx="8084">
                  <c:v>13.758183333333333</c:v>
                </c:pt>
                <c:pt idx="8085">
                  <c:v>13.759883333333333</c:v>
                </c:pt>
                <c:pt idx="8086">
                  <c:v>13.761583333333334</c:v>
                </c:pt>
                <c:pt idx="8087">
                  <c:v>13.763283333333334</c:v>
                </c:pt>
                <c:pt idx="8088">
                  <c:v>13.764983333333333</c:v>
                </c:pt>
                <c:pt idx="8089">
                  <c:v>13.766683333333333</c:v>
                </c:pt>
                <c:pt idx="8090">
                  <c:v>13.768383333333333</c:v>
                </c:pt>
                <c:pt idx="8091">
                  <c:v>13.770083333333334</c:v>
                </c:pt>
                <c:pt idx="8092">
                  <c:v>13.771783333333333</c:v>
                </c:pt>
                <c:pt idx="8093">
                  <c:v>13.773483333333333</c:v>
                </c:pt>
                <c:pt idx="8094">
                  <c:v>13.775183333333333</c:v>
                </c:pt>
                <c:pt idx="8095">
                  <c:v>13.776883333333334</c:v>
                </c:pt>
                <c:pt idx="8096">
                  <c:v>13.778583333333334</c:v>
                </c:pt>
                <c:pt idx="8097">
                  <c:v>13.780283333333333</c:v>
                </c:pt>
                <c:pt idx="8098">
                  <c:v>13.781983333333333</c:v>
                </c:pt>
                <c:pt idx="8099">
                  <c:v>13.783683333333332</c:v>
                </c:pt>
                <c:pt idx="8100">
                  <c:v>13.785383333333334</c:v>
                </c:pt>
                <c:pt idx="8101">
                  <c:v>13.787083333333333</c:v>
                </c:pt>
                <c:pt idx="8102">
                  <c:v>13.788783333333333</c:v>
                </c:pt>
                <c:pt idx="8103">
                  <c:v>13.790483333333333</c:v>
                </c:pt>
                <c:pt idx="8104">
                  <c:v>13.792183333333332</c:v>
                </c:pt>
                <c:pt idx="8105">
                  <c:v>13.793883333333333</c:v>
                </c:pt>
                <c:pt idx="8106">
                  <c:v>13.795583333333333</c:v>
                </c:pt>
                <c:pt idx="8107">
                  <c:v>13.797283333333333</c:v>
                </c:pt>
                <c:pt idx="8108">
                  <c:v>13.798983333333332</c:v>
                </c:pt>
                <c:pt idx="8109">
                  <c:v>13.800683333333334</c:v>
                </c:pt>
                <c:pt idx="8110">
                  <c:v>13.802383333333333</c:v>
                </c:pt>
                <c:pt idx="8111">
                  <c:v>13.804083333333333</c:v>
                </c:pt>
                <c:pt idx="8112">
                  <c:v>13.805783333333332</c:v>
                </c:pt>
                <c:pt idx="8113">
                  <c:v>13.807483333333332</c:v>
                </c:pt>
                <c:pt idx="8114">
                  <c:v>13.809183333333333</c:v>
                </c:pt>
                <c:pt idx="8115">
                  <c:v>13.810883333333333</c:v>
                </c:pt>
                <c:pt idx="8116">
                  <c:v>13.812583333333333</c:v>
                </c:pt>
                <c:pt idx="8117">
                  <c:v>13.814283333333332</c:v>
                </c:pt>
                <c:pt idx="8118">
                  <c:v>13.815983333333332</c:v>
                </c:pt>
                <c:pt idx="8119">
                  <c:v>13.817683333333333</c:v>
                </c:pt>
                <c:pt idx="8120">
                  <c:v>13.819383333333333</c:v>
                </c:pt>
                <c:pt idx="8121">
                  <c:v>13.821083333333332</c:v>
                </c:pt>
                <c:pt idx="8122">
                  <c:v>13.822783333333332</c:v>
                </c:pt>
                <c:pt idx="8123">
                  <c:v>13.824483333333335</c:v>
                </c:pt>
                <c:pt idx="8124">
                  <c:v>13.826183333333335</c:v>
                </c:pt>
                <c:pt idx="8125">
                  <c:v>13.827883333333334</c:v>
                </c:pt>
                <c:pt idx="8126">
                  <c:v>13.829583333333334</c:v>
                </c:pt>
                <c:pt idx="8127">
                  <c:v>13.831283333333333</c:v>
                </c:pt>
                <c:pt idx="8128">
                  <c:v>13.832983333333335</c:v>
                </c:pt>
                <c:pt idx="8129">
                  <c:v>13.834683333333334</c:v>
                </c:pt>
                <c:pt idx="8130">
                  <c:v>13.836383333333334</c:v>
                </c:pt>
                <c:pt idx="8131">
                  <c:v>13.838083333333334</c:v>
                </c:pt>
                <c:pt idx="8132">
                  <c:v>13.839783333333333</c:v>
                </c:pt>
                <c:pt idx="8133">
                  <c:v>13.841483333333334</c:v>
                </c:pt>
                <c:pt idx="8134">
                  <c:v>13.843183333333334</c:v>
                </c:pt>
                <c:pt idx="8135">
                  <c:v>13.844883333333334</c:v>
                </c:pt>
                <c:pt idx="8136">
                  <c:v>13.846583333333333</c:v>
                </c:pt>
                <c:pt idx="8137">
                  <c:v>13.848283333333335</c:v>
                </c:pt>
                <c:pt idx="8138">
                  <c:v>13.849983333333334</c:v>
                </c:pt>
                <c:pt idx="8139">
                  <c:v>13.851683333333334</c:v>
                </c:pt>
                <c:pt idx="8140">
                  <c:v>13.853383333333333</c:v>
                </c:pt>
                <c:pt idx="8141">
                  <c:v>13.855083333333333</c:v>
                </c:pt>
                <c:pt idx="8142">
                  <c:v>13.856783333333334</c:v>
                </c:pt>
                <c:pt idx="8143">
                  <c:v>13.858483333333334</c:v>
                </c:pt>
                <c:pt idx="8144">
                  <c:v>13.860183333333334</c:v>
                </c:pt>
                <c:pt idx="8145">
                  <c:v>13.861883333333333</c:v>
                </c:pt>
                <c:pt idx="8146">
                  <c:v>13.863583333333334</c:v>
                </c:pt>
                <c:pt idx="8147">
                  <c:v>13.865283333333334</c:v>
                </c:pt>
                <c:pt idx="8148">
                  <c:v>13.866983333333334</c:v>
                </c:pt>
                <c:pt idx="8149">
                  <c:v>13.868683333333333</c:v>
                </c:pt>
                <c:pt idx="8150">
                  <c:v>13.870383333333333</c:v>
                </c:pt>
                <c:pt idx="8151">
                  <c:v>13.872083333333334</c:v>
                </c:pt>
                <c:pt idx="8152">
                  <c:v>13.873783333333334</c:v>
                </c:pt>
                <c:pt idx="8153">
                  <c:v>13.875483333333333</c:v>
                </c:pt>
                <c:pt idx="8154">
                  <c:v>13.877183333333333</c:v>
                </c:pt>
                <c:pt idx="8155">
                  <c:v>13.878883333333333</c:v>
                </c:pt>
                <c:pt idx="8156">
                  <c:v>13.880583333333334</c:v>
                </c:pt>
                <c:pt idx="8157">
                  <c:v>13.882283333333334</c:v>
                </c:pt>
                <c:pt idx="8158">
                  <c:v>13.883983333333333</c:v>
                </c:pt>
                <c:pt idx="8159">
                  <c:v>13.885683333333333</c:v>
                </c:pt>
                <c:pt idx="8160">
                  <c:v>13.887383333333334</c:v>
                </c:pt>
                <c:pt idx="8161">
                  <c:v>13.889083333333334</c:v>
                </c:pt>
                <c:pt idx="8162">
                  <c:v>13.890783333333333</c:v>
                </c:pt>
                <c:pt idx="8163">
                  <c:v>13.892483333333333</c:v>
                </c:pt>
                <c:pt idx="8164">
                  <c:v>13.894183333333332</c:v>
                </c:pt>
                <c:pt idx="8165">
                  <c:v>13.895883333333334</c:v>
                </c:pt>
                <c:pt idx="8166">
                  <c:v>13.897583333333333</c:v>
                </c:pt>
                <c:pt idx="8167">
                  <c:v>13.899283333333333</c:v>
                </c:pt>
                <c:pt idx="8168">
                  <c:v>13.900983333333333</c:v>
                </c:pt>
                <c:pt idx="8169">
                  <c:v>13.902683333333332</c:v>
                </c:pt>
                <c:pt idx="8170">
                  <c:v>13.904383333333334</c:v>
                </c:pt>
                <c:pt idx="8171">
                  <c:v>13.906083333333333</c:v>
                </c:pt>
                <c:pt idx="8172">
                  <c:v>13.907783333333333</c:v>
                </c:pt>
                <c:pt idx="8173">
                  <c:v>13.909483333333332</c:v>
                </c:pt>
                <c:pt idx="8174">
                  <c:v>13.911183333333334</c:v>
                </c:pt>
                <c:pt idx="8175">
                  <c:v>13.912883333333333</c:v>
                </c:pt>
                <c:pt idx="8176">
                  <c:v>13.914583333333333</c:v>
                </c:pt>
                <c:pt idx="8177">
                  <c:v>13.916283333333332</c:v>
                </c:pt>
                <c:pt idx="8178">
                  <c:v>13.917983333333332</c:v>
                </c:pt>
                <c:pt idx="8179">
                  <c:v>13.919683333333333</c:v>
                </c:pt>
                <c:pt idx="8180">
                  <c:v>13.921383333333333</c:v>
                </c:pt>
                <c:pt idx="8181">
                  <c:v>13.923083333333333</c:v>
                </c:pt>
                <c:pt idx="8182">
                  <c:v>13.924783333333332</c:v>
                </c:pt>
                <c:pt idx="8183">
                  <c:v>13.926483333333334</c:v>
                </c:pt>
                <c:pt idx="8184">
                  <c:v>13.928183333333333</c:v>
                </c:pt>
                <c:pt idx="8185">
                  <c:v>13.929883333333333</c:v>
                </c:pt>
                <c:pt idx="8186">
                  <c:v>13.931583333333332</c:v>
                </c:pt>
                <c:pt idx="8187">
                  <c:v>13.933283333333332</c:v>
                </c:pt>
                <c:pt idx="8188">
                  <c:v>13.934983333333333</c:v>
                </c:pt>
                <c:pt idx="8189">
                  <c:v>13.936683333333333</c:v>
                </c:pt>
                <c:pt idx="8190">
                  <c:v>13.938383333333332</c:v>
                </c:pt>
                <c:pt idx="8191">
                  <c:v>13.940083333333332</c:v>
                </c:pt>
                <c:pt idx="8192">
                  <c:v>13.941783333333332</c:v>
                </c:pt>
                <c:pt idx="8193">
                  <c:v>13.943483333333335</c:v>
                </c:pt>
                <c:pt idx="8194">
                  <c:v>13.945183333333334</c:v>
                </c:pt>
                <c:pt idx="8195">
                  <c:v>13.946883333333334</c:v>
                </c:pt>
                <c:pt idx="8196">
                  <c:v>13.948583333333334</c:v>
                </c:pt>
                <c:pt idx="8197">
                  <c:v>13.950283333333335</c:v>
                </c:pt>
                <c:pt idx="8198">
                  <c:v>13.951983333333335</c:v>
                </c:pt>
                <c:pt idx="8199">
                  <c:v>13.953683333333334</c:v>
                </c:pt>
                <c:pt idx="8200">
                  <c:v>13.955383333333334</c:v>
                </c:pt>
                <c:pt idx="8201">
                  <c:v>13.957083333333333</c:v>
                </c:pt>
                <c:pt idx="8202">
                  <c:v>13.958783333333335</c:v>
                </c:pt>
                <c:pt idx="8203">
                  <c:v>13.960483333333334</c:v>
                </c:pt>
                <c:pt idx="8204">
                  <c:v>13.962183333333334</c:v>
                </c:pt>
                <c:pt idx="8205">
                  <c:v>13.963883333333333</c:v>
                </c:pt>
                <c:pt idx="8206">
                  <c:v>13.965583333333333</c:v>
                </c:pt>
                <c:pt idx="8207">
                  <c:v>13.967283333333334</c:v>
                </c:pt>
                <c:pt idx="8208">
                  <c:v>13.968983333333334</c:v>
                </c:pt>
                <c:pt idx="8209">
                  <c:v>13.970683333333334</c:v>
                </c:pt>
                <c:pt idx="8210">
                  <c:v>13.972383333333333</c:v>
                </c:pt>
                <c:pt idx="8211">
                  <c:v>13.974083333333335</c:v>
                </c:pt>
                <c:pt idx="8212">
                  <c:v>13.975783333333334</c:v>
                </c:pt>
                <c:pt idx="8213">
                  <c:v>13.977483333333334</c:v>
                </c:pt>
                <c:pt idx="8214">
                  <c:v>13.979183333333333</c:v>
                </c:pt>
                <c:pt idx="8215">
                  <c:v>13.980883333333333</c:v>
                </c:pt>
                <c:pt idx="8216">
                  <c:v>13.982583333333334</c:v>
                </c:pt>
                <c:pt idx="8217">
                  <c:v>13.984283333333334</c:v>
                </c:pt>
                <c:pt idx="8218">
                  <c:v>13.985983333333333</c:v>
                </c:pt>
                <c:pt idx="8219">
                  <c:v>13.987683333333333</c:v>
                </c:pt>
                <c:pt idx="8220">
                  <c:v>13.989383333333334</c:v>
                </c:pt>
                <c:pt idx="8221">
                  <c:v>13.991083333333334</c:v>
                </c:pt>
                <c:pt idx="8222">
                  <c:v>13.992783333333334</c:v>
                </c:pt>
                <c:pt idx="8223">
                  <c:v>13.994483333333333</c:v>
                </c:pt>
                <c:pt idx="8224">
                  <c:v>13.996183333333333</c:v>
                </c:pt>
                <c:pt idx="8225">
                  <c:v>13.997883333333334</c:v>
                </c:pt>
                <c:pt idx="8226">
                  <c:v>13.999583333333334</c:v>
                </c:pt>
                <c:pt idx="8227">
                  <c:v>14.001283333333333</c:v>
                </c:pt>
                <c:pt idx="8228">
                  <c:v>14.002983333333333</c:v>
                </c:pt>
                <c:pt idx="8229">
                  <c:v>14.004683333333332</c:v>
                </c:pt>
                <c:pt idx="8230">
                  <c:v>14.006383333333334</c:v>
                </c:pt>
                <c:pt idx="8231">
                  <c:v>14.008083333333333</c:v>
                </c:pt>
                <c:pt idx="8232">
                  <c:v>14.009783333333333</c:v>
                </c:pt>
                <c:pt idx="8233">
                  <c:v>14.011483333333333</c:v>
                </c:pt>
                <c:pt idx="8234">
                  <c:v>14.013183333333334</c:v>
                </c:pt>
                <c:pt idx="8235">
                  <c:v>14.014883333333334</c:v>
                </c:pt>
                <c:pt idx="8236">
                  <c:v>14.016583333333333</c:v>
                </c:pt>
                <c:pt idx="8237">
                  <c:v>14.018283333333333</c:v>
                </c:pt>
                <c:pt idx="8238">
                  <c:v>14.019983333333332</c:v>
                </c:pt>
                <c:pt idx="8239">
                  <c:v>14.021683333333334</c:v>
                </c:pt>
                <c:pt idx="8240">
                  <c:v>14.023383333333333</c:v>
                </c:pt>
                <c:pt idx="8241">
                  <c:v>14.025083333333333</c:v>
                </c:pt>
                <c:pt idx="8242">
                  <c:v>14.026783333333332</c:v>
                </c:pt>
                <c:pt idx="8243">
                  <c:v>14.028483333333332</c:v>
                </c:pt>
                <c:pt idx="8244">
                  <c:v>14.030183333333333</c:v>
                </c:pt>
                <c:pt idx="8245">
                  <c:v>14.031883333333333</c:v>
                </c:pt>
                <c:pt idx="8246">
                  <c:v>14.033583333333333</c:v>
                </c:pt>
                <c:pt idx="8247">
                  <c:v>14.035283333333332</c:v>
                </c:pt>
                <c:pt idx="8248">
                  <c:v>14.036983333333334</c:v>
                </c:pt>
                <c:pt idx="8249">
                  <c:v>14.038683333333333</c:v>
                </c:pt>
                <c:pt idx="8250">
                  <c:v>14.040383333333333</c:v>
                </c:pt>
                <c:pt idx="8251">
                  <c:v>14.042083333333332</c:v>
                </c:pt>
                <c:pt idx="8252">
                  <c:v>14.043783333333332</c:v>
                </c:pt>
                <c:pt idx="8253">
                  <c:v>14.045483333333333</c:v>
                </c:pt>
                <c:pt idx="8254">
                  <c:v>14.047183333333333</c:v>
                </c:pt>
                <c:pt idx="8255">
                  <c:v>14.048883333333333</c:v>
                </c:pt>
                <c:pt idx="8256">
                  <c:v>14.050583333333332</c:v>
                </c:pt>
                <c:pt idx="8257">
                  <c:v>14.052283333333332</c:v>
                </c:pt>
                <c:pt idx="8258">
                  <c:v>14.053983333333333</c:v>
                </c:pt>
                <c:pt idx="8259">
                  <c:v>14.055683333333333</c:v>
                </c:pt>
                <c:pt idx="8260">
                  <c:v>14.057383333333332</c:v>
                </c:pt>
                <c:pt idx="8261">
                  <c:v>14.059083333333332</c:v>
                </c:pt>
                <c:pt idx="8262">
                  <c:v>14.060783333333335</c:v>
                </c:pt>
                <c:pt idx="8263">
                  <c:v>14.062483333333335</c:v>
                </c:pt>
                <c:pt idx="8264">
                  <c:v>14.064183333333334</c:v>
                </c:pt>
                <c:pt idx="8265">
                  <c:v>14.065883333333334</c:v>
                </c:pt>
                <c:pt idx="8266">
                  <c:v>14.067583333333333</c:v>
                </c:pt>
                <c:pt idx="8267">
                  <c:v>14.069283333333335</c:v>
                </c:pt>
                <c:pt idx="8268">
                  <c:v>14.070983333333334</c:v>
                </c:pt>
                <c:pt idx="8269">
                  <c:v>14.072683333333334</c:v>
                </c:pt>
                <c:pt idx="8270">
                  <c:v>14.074383333333333</c:v>
                </c:pt>
                <c:pt idx="8271">
                  <c:v>14.076083333333335</c:v>
                </c:pt>
                <c:pt idx="8272">
                  <c:v>14.077783333333334</c:v>
                </c:pt>
                <c:pt idx="8273">
                  <c:v>14.079483333333334</c:v>
                </c:pt>
                <c:pt idx="8274">
                  <c:v>14.081183333333334</c:v>
                </c:pt>
                <c:pt idx="8275">
                  <c:v>14.082883333333333</c:v>
                </c:pt>
                <c:pt idx="8276">
                  <c:v>14.084583333333335</c:v>
                </c:pt>
                <c:pt idx="8277">
                  <c:v>14.086283333333334</c:v>
                </c:pt>
                <c:pt idx="8278">
                  <c:v>14.087983333333334</c:v>
                </c:pt>
                <c:pt idx="8279">
                  <c:v>14.089683333333333</c:v>
                </c:pt>
                <c:pt idx="8280">
                  <c:v>14.091383333333333</c:v>
                </c:pt>
                <c:pt idx="8281">
                  <c:v>14.093083333333334</c:v>
                </c:pt>
                <c:pt idx="8282">
                  <c:v>14.094783333333334</c:v>
                </c:pt>
                <c:pt idx="8283">
                  <c:v>14.096483333333333</c:v>
                </c:pt>
                <c:pt idx="8284">
                  <c:v>14.098183333333333</c:v>
                </c:pt>
                <c:pt idx="8285">
                  <c:v>14.099883333333334</c:v>
                </c:pt>
                <c:pt idx="8286">
                  <c:v>14.101583333333334</c:v>
                </c:pt>
                <c:pt idx="8287">
                  <c:v>14.103283333333334</c:v>
                </c:pt>
                <c:pt idx="8288">
                  <c:v>14.104983333333333</c:v>
                </c:pt>
                <c:pt idx="8289">
                  <c:v>14.106683333333333</c:v>
                </c:pt>
                <c:pt idx="8290">
                  <c:v>14.108383333333334</c:v>
                </c:pt>
                <c:pt idx="8291">
                  <c:v>14.110083333333334</c:v>
                </c:pt>
                <c:pt idx="8292">
                  <c:v>14.111783333333333</c:v>
                </c:pt>
                <c:pt idx="8293">
                  <c:v>14.113483333333333</c:v>
                </c:pt>
                <c:pt idx="8294">
                  <c:v>14.115183333333333</c:v>
                </c:pt>
                <c:pt idx="8295">
                  <c:v>14.116883333333334</c:v>
                </c:pt>
                <c:pt idx="8296">
                  <c:v>14.118583333333333</c:v>
                </c:pt>
                <c:pt idx="8297">
                  <c:v>14.120283333333333</c:v>
                </c:pt>
                <c:pt idx="8298">
                  <c:v>14.121983333333333</c:v>
                </c:pt>
                <c:pt idx="8299">
                  <c:v>14.123683333333334</c:v>
                </c:pt>
                <c:pt idx="8300">
                  <c:v>14.125383333333334</c:v>
                </c:pt>
                <c:pt idx="8301">
                  <c:v>14.127083333333333</c:v>
                </c:pt>
                <c:pt idx="8302">
                  <c:v>14.128783333333333</c:v>
                </c:pt>
                <c:pt idx="8303">
                  <c:v>14.130483333333332</c:v>
                </c:pt>
                <c:pt idx="8304">
                  <c:v>14.132183333333334</c:v>
                </c:pt>
                <c:pt idx="8305">
                  <c:v>14.133883333333333</c:v>
                </c:pt>
                <c:pt idx="8306">
                  <c:v>14.135583333333333</c:v>
                </c:pt>
                <c:pt idx="8307">
                  <c:v>14.137283333333333</c:v>
                </c:pt>
                <c:pt idx="8308">
                  <c:v>14.138983333333334</c:v>
                </c:pt>
                <c:pt idx="8309">
                  <c:v>14.140683333333333</c:v>
                </c:pt>
                <c:pt idx="8310">
                  <c:v>14.142383333333333</c:v>
                </c:pt>
                <c:pt idx="8311">
                  <c:v>14.144083333333333</c:v>
                </c:pt>
              </c:numCache>
            </c:numRef>
          </c:xVal>
          <c:yVal>
            <c:numRef>
              <c:f>'1'!$D$21:$D$8332</c:f>
              <c:numCache>
                <c:formatCode>General</c:formatCode>
                <c:ptCount val="8312"/>
                <c:pt idx="0">
                  <c:v>2.0000000000000011E-2</c:v>
                </c:pt>
                <c:pt idx="1">
                  <c:v>2.0000000000000011E-2</c:v>
                </c:pt>
                <c:pt idx="2">
                  <c:v>3.0000000000000002E-2</c:v>
                </c:pt>
                <c:pt idx="3">
                  <c:v>4.0000000000000022E-2</c:v>
                </c:pt>
                <c:pt idx="4">
                  <c:v>3.0000000000000002E-2</c:v>
                </c:pt>
                <c:pt idx="5">
                  <c:v>1.0000000000000005E-2</c:v>
                </c:pt>
                <c:pt idx="6">
                  <c:v>1.0000000000000005E-2</c:v>
                </c:pt>
                <c:pt idx="7">
                  <c:v>3.0000000000000002E-2</c:v>
                </c:pt>
                <c:pt idx="8">
                  <c:v>3.0000000000000002E-2</c:v>
                </c:pt>
                <c:pt idx="9">
                  <c:v>3.0000000000000002E-2</c:v>
                </c:pt>
                <c:pt idx="10">
                  <c:v>2.0000000000000011E-2</c:v>
                </c:pt>
                <c:pt idx="11">
                  <c:v>1.0000000000000005E-2</c:v>
                </c:pt>
                <c:pt idx="12">
                  <c:v>1.0000000000000005E-2</c:v>
                </c:pt>
                <c:pt idx="13">
                  <c:v>2.0000000000000011E-2</c:v>
                </c:pt>
                <c:pt idx="14">
                  <c:v>3.0000000000000002E-2</c:v>
                </c:pt>
                <c:pt idx="15">
                  <c:v>3.0000000000000002E-2</c:v>
                </c:pt>
                <c:pt idx="16">
                  <c:v>2.0000000000000011E-2</c:v>
                </c:pt>
                <c:pt idx="17">
                  <c:v>1.0000000000000005E-2</c:v>
                </c:pt>
                <c:pt idx="18">
                  <c:v>1.0000000000000005E-2</c:v>
                </c:pt>
                <c:pt idx="19">
                  <c:v>2.0000000000000011E-2</c:v>
                </c:pt>
                <c:pt idx="20">
                  <c:v>2.0000000000000011E-2</c:v>
                </c:pt>
                <c:pt idx="21">
                  <c:v>4.0000000000000022E-2</c:v>
                </c:pt>
                <c:pt idx="22">
                  <c:v>4.0000000000000022E-2</c:v>
                </c:pt>
                <c:pt idx="23">
                  <c:v>1.0000000000000005E-2</c:v>
                </c:pt>
                <c:pt idx="24">
                  <c:v>1.0000000000000005E-2</c:v>
                </c:pt>
                <c:pt idx="25">
                  <c:v>2.0000000000000011E-2</c:v>
                </c:pt>
                <c:pt idx="26">
                  <c:v>3.0000000000000002E-2</c:v>
                </c:pt>
                <c:pt idx="27">
                  <c:v>2.0000000000000011E-2</c:v>
                </c:pt>
                <c:pt idx="28">
                  <c:v>1.0000000000000005E-2</c:v>
                </c:pt>
                <c:pt idx="29">
                  <c:v>1.0000000000000005E-2</c:v>
                </c:pt>
                <c:pt idx="30">
                  <c:v>1.0000000000000005E-2</c:v>
                </c:pt>
                <c:pt idx="31">
                  <c:v>2.0000000000000011E-2</c:v>
                </c:pt>
                <c:pt idx="32">
                  <c:v>1.0000000000000005E-2</c:v>
                </c:pt>
                <c:pt idx="33">
                  <c:v>1.0000000000000005E-2</c:v>
                </c:pt>
                <c:pt idx="34">
                  <c:v>1.0000000000000005E-2</c:v>
                </c:pt>
                <c:pt idx="35">
                  <c:v>2.0000000000000011E-2</c:v>
                </c:pt>
                <c:pt idx="36">
                  <c:v>4.0000000000000022E-2</c:v>
                </c:pt>
                <c:pt idx="37">
                  <c:v>4.0000000000000022E-2</c:v>
                </c:pt>
                <c:pt idx="38">
                  <c:v>3.0000000000000002E-2</c:v>
                </c:pt>
                <c:pt idx="39">
                  <c:v>2.0000000000000011E-2</c:v>
                </c:pt>
                <c:pt idx="40">
                  <c:v>1.0000000000000005E-2</c:v>
                </c:pt>
                <c:pt idx="41">
                  <c:v>2.0000000000000011E-2</c:v>
                </c:pt>
                <c:pt idx="42">
                  <c:v>3.0000000000000002E-2</c:v>
                </c:pt>
                <c:pt idx="43">
                  <c:v>4.0000000000000022E-2</c:v>
                </c:pt>
                <c:pt idx="44">
                  <c:v>0.05</c:v>
                </c:pt>
                <c:pt idx="45">
                  <c:v>0.05</c:v>
                </c:pt>
                <c:pt idx="46">
                  <c:v>4.0000000000000022E-2</c:v>
                </c:pt>
                <c:pt idx="47">
                  <c:v>2.0000000000000011E-2</c:v>
                </c:pt>
                <c:pt idx="48">
                  <c:v>1.0000000000000005E-2</c:v>
                </c:pt>
                <c:pt idx="49">
                  <c:v>3.0000000000000002E-2</c:v>
                </c:pt>
                <c:pt idx="50">
                  <c:v>4.0000000000000022E-2</c:v>
                </c:pt>
                <c:pt idx="51">
                  <c:v>4.0000000000000022E-2</c:v>
                </c:pt>
                <c:pt idx="52">
                  <c:v>0.05</c:v>
                </c:pt>
                <c:pt idx="53">
                  <c:v>4.0000000000000022E-2</c:v>
                </c:pt>
                <c:pt idx="54">
                  <c:v>4.0000000000000022E-2</c:v>
                </c:pt>
                <c:pt idx="55">
                  <c:v>4.0000000000000022E-2</c:v>
                </c:pt>
                <c:pt idx="56">
                  <c:v>4.0000000000000022E-2</c:v>
                </c:pt>
                <c:pt idx="57">
                  <c:v>4.0000000000000022E-2</c:v>
                </c:pt>
                <c:pt idx="58">
                  <c:v>4.0000000000000022E-2</c:v>
                </c:pt>
                <c:pt idx="59">
                  <c:v>4.0000000000000022E-2</c:v>
                </c:pt>
                <c:pt idx="60">
                  <c:v>3.0000000000000002E-2</c:v>
                </c:pt>
                <c:pt idx="61">
                  <c:v>2.0000000000000011E-2</c:v>
                </c:pt>
                <c:pt idx="62">
                  <c:v>2.0000000000000011E-2</c:v>
                </c:pt>
                <c:pt idx="63">
                  <c:v>3.4694469519536458E-18</c:v>
                </c:pt>
                <c:pt idx="64">
                  <c:v>6.0000000000000032E-2</c:v>
                </c:pt>
                <c:pt idx="65">
                  <c:v>7.0000000000000021E-2</c:v>
                </c:pt>
                <c:pt idx="66">
                  <c:v>7.0000000000000021E-2</c:v>
                </c:pt>
                <c:pt idx="67">
                  <c:v>0.11</c:v>
                </c:pt>
                <c:pt idx="68">
                  <c:v>9.0000000000000024E-2</c:v>
                </c:pt>
                <c:pt idx="69">
                  <c:v>8.0000000000000043E-2</c:v>
                </c:pt>
                <c:pt idx="70">
                  <c:v>8.0000000000000043E-2</c:v>
                </c:pt>
                <c:pt idx="71">
                  <c:v>9.0000000000000024E-2</c:v>
                </c:pt>
                <c:pt idx="72">
                  <c:v>0.1</c:v>
                </c:pt>
                <c:pt idx="73">
                  <c:v>0.1</c:v>
                </c:pt>
                <c:pt idx="74">
                  <c:v>0.1</c:v>
                </c:pt>
                <c:pt idx="75">
                  <c:v>0.11</c:v>
                </c:pt>
                <c:pt idx="76">
                  <c:v>0.11</c:v>
                </c:pt>
                <c:pt idx="77">
                  <c:v>9.0000000000000024E-2</c:v>
                </c:pt>
                <c:pt idx="78">
                  <c:v>8.0000000000000043E-2</c:v>
                </c:pt>
                <c:pt idx="79">
                  <c:v>9.0000000000000024E-2</c:v>
                </c:pt>
                <c:pt idx="80">
                  <c:v>9.0000000000000024E-2</c:v>
                </c:pt>
                <c:pt idx="81">
                  <c:v>0.1</c:v>
                </c:pt>
                <c:pt idx="82">
                  <c:v>0.11</c:v>
                </c:pt>
                <c:pt idx="83">
                  <c:v>0.11</c:v>
                </c:pt>
                <c:pt idx="84">
                  <c:v>0.11</c:v>
                </c:pt>
                <c:pt idx="85">
                  <c:v>9.0000000000000024E-2</c:v>
                </c:pt>
                <c:pt idx="86">
                  <c:v>8.0000000000000043E-2</c:v>
                </c:pt>
                <c:pt idx="87">
                  <c:v>9.0000000000000024E-2</c:v>
                </c:pt>
                <c:pt idx="88">
                  <c:v>0.1</c:v>
                </c:pt>
                <c:pt idx="89">
                  <c:v>0.1</c:v>
                </c:pt>
                <c:pt idx="90">
                  <c:v>0.1</c:v>
                </c:pt>
                <c:pt idx="91">
                  <c:v>9.0000000000000024E-2</c:v>
                </c:pt>
                <c:pt idx="92">
                  <c:v>8.0000000000000043E-2</c:v>
                </c:pt>
                <c:pt idx="93">
                  <c:v>9.0000000000000024E-2</c:v>
                </c:pt>
                <c:pt idx="94">
                  <c:v>0.1</c:v>
                </c:pt>
                <c:pt idx="95">
                  <c:v>9.0000000000000024E-2</c:v>
                </c:pt>
                <c:pt idx="96">
                  <c:v>9.0000000000000024E-2</c:v>
                </c:pt>
                <c:pt idx="97">
                  <c:v>9.0000000000000024E-2</c:v>
                </c:pt>
                <c:pt idx="98">
                  <c:v>9.0000000000000024E-2</c:v>
                </c:pt>
                <c:pt idx="99">
                  <c:v>8.0000000000000043E-2</c:v>
                </c:pt>
                <c:pt idx="100">
                  <c:v>8.0000000000000043E-2</c:v>
                </c:pt>
                <c:pt idx="101">
                  <c:v>8.0000000000000043E-2</c:v>
                </c:pt>
                <c:pt idx="102">
                  <c:v>9.0000000000000024E-2</c:v>
                </c:pt>
                <c:pt idx="103">
                  <c:v>9.0000000000000024E-2</c:v>
                </c:pt>
                <c:pt idx="104">
                  <c:v>9.0000000000000024E-2</c:v>
                </c:pt>
                <c:pt idx="105">
                  <c:v>9.0000000000000024E-2</c:v>
                </c:pt>
                <c:pt idx="106">
                  <c:v>9.0000000000000024E-2</c:v>
                </c:pt>
                <c:pt idx="107">
                  <c:v>9.0000000000000024E-2</c:v>
                </c:pt>
                <c:pt idx="108">
                  <c:v>9.0000000000000024E-2</c:v>
                </c:pt>
                <c:pt idx="109">
                  <c:v>9.0000000000000024E-2</c:v>
                </c:pt>
                <c:pt idx="110">
                  <c:v>9.0000000000000024E-2</c:v>
                </c:pt>
                <c:pt idx="111">
                  <c:v>0.1</c:v>
                </c:pt>
                <c:pt idx="112">
                  <c:v>9.0000000000000024E-2</c:v>
                </c:pt>
                <c:pt idx="113">
                  <c:v>0.1</c:v>
                </c:pt>
                <c:pt idx="114">
                  <c:v>9.0000000000000024E-2</c:v>
                </c:pt>
                <c:pt idx="115">
                  <c:v>8.0000000000000043E-2</c:v>
                </c:pt>
                <c:pt idx="116">
                  <c:v>9.0000000000000024E-2</c:v>
                </c:pt>
                <c:pt idx="117">
                  <c:v>9.0000000000000024E-2</c:v>
                </c:pt>
                <c:pt idx="118">
                  <c:v>9.0000000000000024E-2</c:v>
                </c:pt>
                <c:pt idx="119">
                  <c:v>0.1</c:v>
                </c:pt>
                <c:pt idx="120">
                  <c:v>9.0000000000000024E-2</c:v>
                </c:pt>
                <c:pt idx="121">
                  <c:v>0.1</c:v>
                </c:pt>
                <c:pt idx="122">
                  <c:v>0.1</c:v>
                </c:pt>
                <c:pt idx="123">
                  <c:v>0.1</c:v>
                </c:pt>
                <c:pt idx="124">
                  <c:v>0.1</c:v>
                </c:pt>
                <c:pt idx="125">
                  <c:v>0.11</c:v>
                </c:pt>
                <c:pt idx="126">
                  <c:v>0.11</c:v>
                </c:pt>
                <c:pt idx="127">
                  <c:v>0.11</c:v>
                </c:pt>
                <c:pt idx="128">
                  <c:v>0.11</c:v>
                </c:pt>
                <c:pt idx="129">
                  <c:v>0.1</c:v>
                </c:pt>
                <c:pt idx="130">
                  <c:v>9.0000000000000024E-2</c:v>
                </c:pt>
                <c:pt idx="131">
                  <c:v>9.0000000000000024E-2</c:v>
                </c:pt>
                <c:pt idx="132">
                  <c:v>9.0000000000000024E-2</c:v>
                </c:pt>
                <c:pt idx="133">
                  <c:v>0.1</c:v>
                </c:pt>
                <c:pt idx="134">
                  <c:v>0.11</c:v>
                </c:pt>
                <c:pt idx="135">
                  <c:v>0.11</c:v>
                </c:pt>
                <c:pt idx="136">
                  <c:v>0.1</c:v>
                </c:pt>
                <c:pt idx="137">
                  <c:v>8.0000000000000043E-2</c:v>
                </c:pt>
                <c:pt idx="138">
                  <c:v>8.0000000000000043E-2</c:v>
                </c:pt>
                <c:pt idx="139">
                  <c:v>9.0000000000000024E-2</c:v>
                </c:pt>
                <c:pt idx="140">
                  <c:v>9.0000000000000024E-2</c:v>
                </c:pt>
                <c:pt idx="141">
                  <c:v>0.1</c:v>
                </c:pt>
                <c:pt idx="142">
                  <c:v>0.1</c:v>
                </c:pt>
                <c:pt idx="143">
                  <c:v>0.1</c:v>
                </c:pt>
                <c:pt idx="144">
                  <c:v>9.0000000000000024E-2</c:v>
                </c:pt>
                <c:pt idx="145">
                  <c:v>9.0000000000000024E-2</c:v>
                </c:pt>
                <c:pt idx="146">
                  <c:v>9.0000000000000024E-2</c:v>
                </c:pt>
                <c:pt idx="147">
                  <c:v>0.1</c:v>
                </c:pt>
                <c:pt idx="148">
                  <c:v>0.11</c:v>
                </c:pt>
                <c:pt idx="149">
                  <c:v>0.12000000000000002</c:v>
                </c:pt>
                <c:pt idx="150">
                  <c:v>0.12000000000000002</c:v>
                </c:pt>
                <c:pt idx="151">
                  <c:v>0.11</c:v>
                </c:pt>
                <c:pt idx="152">
                  <c:v>0.1</c:v>
                </c:pt>
                <c:pt idx="153">
                  <c:v>0.1</c:v>
                </c:pt>
                <c:pt idx="154">
                  <c:v>9.0000000000000024E-2</c:v>
                </c:pt>
                <c:pt idx="155">
                  <c:v>0.1</c:v>
                </c:pt>
                <c:pt idx="156">
                  <c:v>0.1</c:v>
                </c:pt>
                <c:pt idx="157">
                  <c:v>0.1</c:v>
                </c:pt>
                <c:pt idx="158">
                  <c:v>0.11</c:v>
                </c:pt>
                <c:pt idx="159">
                  <c:v>0.1</c:v>
                </c:pt>
                <c:pt idx="160">
                  <c:v>0.1</c:v>
                </c:pt>
                <c:pt idx="161">
                  <c:v>9.0000000000000024E-2</c:v>
                </c:pt>
                <c:pt idx="162">
                  <c:v>9.0000000000000024E-2</c:v>
                </c:pt>
                <c:pt idx="163">
                  <c:v>0.1</c:v>
                </c:pt>
                <c:pt idx="164">
                  <c:v>0.1</c:v>
                </c:pt>
                <c:pt idx="165">
                  <c:v>0.11</c:v>
                </c:pt>
                <c:pt idx="166">
                  <c:v>0.12000000000000002</c:v>
                </c:pt>
                <c:pt idx="167">
                  <c:v>0.11</c:v>
                </c:pt>
                <c:pt idx="168">
                  <c:v>0.1</c:v>
                </c:pt>
                <c:pt idx="169">
                  <c:v>0.1</c:v>
                </c:pt>
                <c:pt idx="170">
                  <c:v>9.0000000000000024E-2</c:v>
                </c:pt>
                <c:pt idx="171">
                  <c:v>0.1</c:v>
                </c:pt>
                <c:pt idx="172">
                  <c:v>0.1</c:v>
                </c:pt>
                <c:pt idx="173">
                  <c:v>0.11</c:v>
                </c:pt>
                <c:pt idx="174">
                  <c:v>0.12000000000000002</c:v>
                </c:pt>
                <c:pt idx="175">
                  <c:v>0.12000000000000002</c:v>
                </c:pt>
                <c:pt idx="176">
                  <c:v>0.11</c:v>
                </c:pt>
                <c:pt idx="177">
                  <c:v>0.1</c:v>
                </c:pt>
                <c:pt idx="178">
                  <c:v>9.0000000000000024E-2</c:v>
                </c:pt>
                <c:pt idx="179">
                  <c:v>9.0000000000000024E-2</c:v>
                </c:pt>
                <c:pt idx="180">
                  <c:v>0.11</c:v>
                </c:pt>
                <c:pt idx="181">
                  <c:v>0.12000000000000002</c:v>
                </c:pt>
                <c:pt idx="182">
                  <c:v>0.13</c:v>
                </c:pt>
                <c:pt idx="183">
                  <c:v>0.13</c:v>
                </c:pt>
                <c:pt idx="184">
                  <c:v>0.12000000000000002</c:v>
                </c:pt>
                <c:pt idx="185">
                  <c:v>0.12000000000000002</c:v>
                </c:pt>
                <c:pt idx="186">
                  <c:v>0.11</c:v>
                </c:pt>
                <c:pt idx="187">
                  <c:v>0.1</c:v>
                </c:pt>
                <c:pt idx="188">
                  <c:v>0.11</c:v>
                </c:pt>
                <c:pt idx="189">
                  <c:v>0.12000000000000002</c:v>
                </c:pt>
                <c:pt idx="190">
                  <c:v>0.13</c:v>
                </c:pt>
                <c:pt idx="191">
                  <c:v>0.13</c:v>
                </c:pt>
                <c:pt idx="192">
                  <c:v>0.14000000000000001</c:v>
                </c:pt>
                <c:pt idx="193">
                  <c:v>0.12000000000000002</c:v>
                </c:pt>
                <c:pt idx="194">
                  <c:v>0.12000000000000002</c:v>
                </c:pt>
                <c:pt idx="195">
                  <c:v>0.12000000000000002</c:v>
                </c:pt>
                <c:pt idx="196">
                  <c:v>0.13</c:v>
                </c:pt>
                <c:pt idx="197">
                  <c:v>0.14000000000000001</c:v>
                </c:pt>
                <c:pt idx="198">
                  <c:v>0.14000000000000001</c:v>
                </c:pt>
                <c:pt idx="199">
                  <c:v>0.13</c:v>
                </c:pt>
                <c:pt idx="200">
                  <c:v>0.12000000000000002</c:v>
                </c:pt>
                <c:pt idx="201">
                  <c:v>0.12000000000000002</c:v>
                </c:pt>
                <c:pt idx="202">
                  <c:v>0.12000000000000002</c:v>
                </c:pt>
                <c:pt idx="203">
                  <c:v>0.12000000000000002</c:v>
                </c:pt>
                <c:pt idx="204">
                  <c:v>0.13</c:v>
                </c:pt>
                <c:pt idx="205">
                  <c:v>0.13</c:v>
                </c:pt>
                <c:pt idx="206">
                  <c:v>0.13</c:v>
                </c:pt>
                <c:pt idx="207">
                  <c:v>0.14000000000000001</c:v>
                </c:pt>
                <c:pt idx="208">
                  <c:v>0.13</c:v>
                </c:pt>
                <c:pt idx="209">
                  <c:v>0.13</c:v>
                </c:pt>
                <c:pt idx="210">
                  <c:v>0.12000000000000002</c:v>
                </c:pt>
                <c:pt idx="211">
                  <c:v>0.12000000000000002</c:v>
                </c:pt>
                <c:pt idx="212">
                  <c:v>0.12000000000000002</c:v>
                </c:pt>
                <c:pt idx="213">
                  <c:v>0.13</c:v>
                </c:pt>
                <c:pt idx="214">
                  <c:v>0.13</c:v>
                </c:pt>
                <c:pt idx="215">
                  <c:v>0.14000000000000001</c:v>
                </c:pt>
                <c:pt idx="216">
                  <c:v>0.13</c:v>
                </c:pt>
                <c:pt idx="217">
                  <c:v>0.12000000000000002</c:v>
                </c:pt>
                <c:pt idx="218">
                  <c:v>0.12000000000000002</c:v>
                </c:pt>
                <c:pt idx="219">
                  <c:v>0.12000000000000002</c:v>
                </c:pt>
                <c:pt idx="220">
                  <c:v>0.13</c:v>
                </c:pt>
                <c:pt idx="221">
                  <c:v>0.14000000000000001</c:v>
                </c:pt>
                <c:pt idx="222">
                  <c:v>0.15000000000000022</c:v>
                </c:pt>
                <c:pt idx="223">
                  <c:v>0.15000000000000022</c:v>
                </c:pt>
                <c:pt idx="224">
                  <c:v>0.14000000000000001</c:v>
                </c:pt>
                <c:pt idx="225">
                  <c:v>0.14000000000000001</c:v>
                </c:pt>
                <c:pt idx="226">
                  <c:v>0.13</c:v>
                </c:pt>
                <c:pt idx="227">
                  <c:v>0.13</c:v>
                </c:pt>
                <c:pt idx="228">
                  <c:v>0.14000000000000001</c:v>
                </c:pt>
                <c:pt idx="229">
                  <c:v>0.15000000000000022</c:v>
                </c:pt>
                <c:pt idx="230">
                  <c:v>0.16</c:v>
                </c:pt>
                <c:pt idx="231">
                  <c:v>0.15000000000000022</c:v>
                </c:pt>
                <c:pt idx="232">
                  <c:v>0.14000000000000001</c:v>
                </c:pt>
                <c:pt idx="233">
                  <c:v>0.13</c:v>
                </c:pt>
                <c:pt idx="234">
                  <c:v>0.14000000000000001</c:v>
                </c:pt>
                <c:pt idx="235">
                  <c:v>0.15000000000000022</c:v>
                </c:pt>
                <c:pt idx="236">
                  <c:v>0.15000000000000022</c:v>
                </c:pt>
                <c:pt idx="237">
                  <c:v>0.15000000000000022</c:v>
                </c:pt>
                <c:pt idx="238">
                  <c:v>0.15000000000000022</c:v>
                </c:pt>
                <c:pt idx="239">
                  <c:v>0.14000000000000001</c:v>
                </c:pt>
                <c:pt idx="240">
                  <c:v>0.13</c:v>
                </c:pt>
                <c:pt idx="241">
                  <c:v>0.13</c:v>
                </c:pt>
                <c:pt idx="242">
                  <c:v>0.14000000000000001</c:v>
                </c:pt>
                <c:pt idx="243">
                  <c:v>0.15000000000000022</c:v>
                </c:pt>
                <c:pt idx="244">
                  <c:v>0.14000000000000001</c:v>
                </c:pt>
                <c:pt idx="245">
                  <c:v>0.14000000000000001</c:v>
                </c:pt>
                <c:pt idx="246">
                  <c:v>0.13</c:v>
                </c:pt>
                <c:pt idx="247">
                  <c:v>0.13</c:v>
                </c:pt>
                <c:pt idx="248">
                  <c:v>0.13</c:v>
                </c:pt>
                <c:pt idx="249">
                  <c:v>0.14000000000000001</c:v>
                </c:pt>
                <c:pt idx="250">
                  <c:v>0.15000000000000022</c:v>
                </c:pt>
                <c:pt idx="251">
                  <c:v>0.16</c:v>
                </c:pt>
                <c:pt idx="252">
                  <c:v>0.17</c:v>
                </c:pt>
                <c:pt idx="253">
                  <c:v>0.16</c:v>
                </c:pt>
                <c:pt idx="254">
                  <c:v>0.16</c:v>
                </c:pt>
                <c:pt idx="255">
                  <c:v>0.15000000000000022</c:v>
                </c:pt>
                <c:pt idx="256">
                  <c:v>0.14000000000000001</c:v>
                </c:pt>
                <c:pt idx="257">
                  <c:v>0.14000000000000001</c:v>
                </c:pt>
                <c:pt idx="258">
                  <c:v>0.14000000000000001</c:v>
                </c:pt>
                <c:pt idx="259">
                  <c:v>0.15000000000000022</c:v>
                </c:pt>
                <c:pt idx="260">
                  <c:v>0.15000000000000022</c:v>
                </c:pt>
                <c:pt idx="261">
                  <c:v>0.16</c:v>
                </c:pt>
                <c:pt idx="262">
                  <c:v>0.16</c:v>
                </c:pt>
                <c:pt idx="263">
                  <c:v>0.15000000000000022</c:v>
                </c:pt>
                <c:pt idx="264">
                  <c:v>0.14000000000000001</c:v>
                </c:pt>
                <c:pt idx="265">
                  <c:v>0.13</c:v>
                </c:pt>
                <c:pt idx="266">
                  <c:v>0.13</c:v>
                </c:pt>
                <c:pt idx="267">
                  <c:v>0.13</c:v>
                </c:pt>
                <c:pt idx="268">
                  <c:v>0.14000000000000001</c:v>
                </c:pt>
                <c:pt idx="269">
                  <c:v>0.16</c:v>
                </c:pt>
                <c:pt idx="270">
                  <c:v>0.16</c:v>
                </c:pt>
                <c:pt idx="271">
                  <c:v>0.15000000000000022</c:v>
                </c:pt>
                <c:pt idx="272">
                  <c:v>0.14000000000000001</c:v>
                </c:pt>
                <c:pt idx="273">
                  <c:v>0.14000000000000001</c:v>
                </c:pt>
                <c:pt idx="274">
                  <c:v>0.14000000000000001</c:v>
                </c:pt>
                <c:pt idx="275">
                  <c:v>0.15000000000000022</c:v>
                </c:pt>
                <c:pt idx="276">
                  <c:v>0.16</c:v>
                </c:pt>
                <c:pt idx="277">
                  <c:v>0.17</c:v>
                </c:pt>
                <c:pt idx="278">
                  <c:v>0.17</c:v>
                </c:pt>
                <c:pt idx="279">
                  <c:v>0.15000000000000022</c:v>
                </c:pt>
                <c:pt idx="280">
                  <c:v>0.14000000000000001</c:v>
                </c:pt>
                <c:pt idx="281">
                  <c:v>0.14000000000000001</c:v>
                </c:pt>
                <c:pt idx="282">
                  <c:v>0.14000000000000001</c:v>
                </c:pt>
                <c:pt idx="283">
                  <c:v>0.15000000000000022</c:v>
                </c:pt>
                <c:pt idx="284">
                  <c:v>0.16</c:v>
                </c:pt>
                <c:pt idx="285">
                  <c:v>0.16</c:v>
                </c:pt>
                <c:pt idx="286">
                  <c:v>0.16</c:v>
                </c:pt>
                <c:pt idx="287">
                  <c:v>0.15000000000000022</c:v>
                </c:pt>
                <c:pt idx="288">
                  <c:v>0.15000000000000022</c:v>
                </c:pt>
                <c:pt idx="289">
                  <c:v>0.16</c:v>
                </c:pt>
                <c:pt idx="290">
                  <c:v>0.16</c:v>
                </c:pt>
                <c:pt idx="291">
                  <c:v>0.17</c:v>
                </c:pt>
                <c:pt idx="292">
                  <c:v>0.17</c:v>
                </c:pt>
                <c:pt idx="293">
                  <c:v>0.18000000000000022</c:v>
                </c:pt>
                <c:pt idx="294">
                  <c:v>0.16</c:v>
                </c:pt>
                <c:pt idx="295">
                  <c:v>0.15000000000000022</c:v>
                </c:pt>
                <c:pt idx="296">
                  <c:v>0.15000000000000022</c:v>
                </c:pt>
                <c:pt idx="297">
                  <c:v>0.16</c:v>
                </c:pt>
                <c:pt idx="298">
                  <c:v>0.17</c:v>
                </c:pt>
                <c:pt idx="299">
                  <c:v>0.17</c:v>
                </c:pt>
                <c:pt idx="300">
                  <c:v>0.18000000000000022</c:v>
                </c:pt>
                <c:pt idx="301">
                  <c:v>0.17</c:v>
                </c:pt>
                <c:pt idx="302">
                  <c:v>0.15000000000000022</c:v>
                </c:pt>
                <c:pt idx="303">
                  <c:v>0.14000000000000001</c:v>
                </c:pt>
                <c:pt idx="304">
                  <c:v>0.14000000000000001</c:v>
                </c:pt>
                <c:pt idx="305">
                  <c:v>0.15000000000000022</c:v>
                </c:pt>
                <c:pt idx="306">
                  <c:v>0.16</c:v>
                </c:pt>
                <c:pt idx="307">
                  <c:v>0.17</c:v>
                </c:pt>
                <c:pt idx="308">
                  <c:v>0.17</c:v>
                </c:pt>
                <c:pt idx="309">
                  <c:v>0.16</c:v>
                </c:pt>
                <c:pt idx="310">
                  <c:v>0.15000000000000022</c:v>
                </c:pt>
                <c:pt idx="311">
                  <c:v>0.14000000000000001</c:v>
                </c:pt>
                <c:pt idx="312">
                  <c:v>0.15000000000000022</c:v>
                </c:pt>
                <c:pt idx="313">
                  <c:v>0.16</c:v>
                </c:pt>
                <c:pt idx="314">
                  <c:v>0.17</c:v>
                </c:pt>
                <c:pt idx="315">
                  <c:v>0.17</c:v>
                </c:pt>
                <c:pt idx="316">
                  <c:v>0.16</c:v>
                </c:pt>
                <c:pt idx="317">
                  <c:v>0.15000000000000022</c:v>
                </c:pt>
                <c:pt idx="318">
                  <c:v>0.14000000000000001</c:v>
                </c:pt>
                <c:pt idx="319">
                  <c:v>0.15000000000000022</c:v>
                </c:pt>
                <c:pt idx="320">
                  <c:v>0.16</c:v>
                </c:pt>
                <c:pt idx="321">
                  <c:v>0.17</c:v>
                </c:pt>
                <c:pt idx="322">
                  <c:v>0.18000000000000022</c:v>
                </c:pt>
                <c:pt idx="323">
                  <c:v>0.18000000000000022</c:v>
                </c:pt>
                <c:pt idx="324">
                  <c:v>0.19</c:v>
                </c:pt>
                <c:pt idx="325">
                  <c:v>0.17</c:v>
                </c:pt>
                <c:pt idx="326">
                  <c:v>0.16</c:v>
                </c:pt>
                <c:pt idx="327">
                  <c:v>0.17</c:v>
                </c:pt>
                <c:pt idx="328">
                  <c:v>0.18000000000000022</c:v>
                </c:pt>
                <c:pt idx="329">
                  <c:v>0.17</c:v>
                </c:pt>
                <c:pt idx="330">
                  <c:v>0.18000000000000022</c:v>
                </c:pt>
                <c:pt idx="331">
                  <c:v>0.17</c:v>
                </c:pt>
                <c:pt idx="332">
                  <c:v>0.17</c:v>
                </c:pt>
                <c:pt idx="333">
                  <c:v>0.17</c:v>
                </c:pt>
                <c:pt idx="334">
                  <c:v>0.18000000000000022</c:v>
                </c:pt>
                <c:pt idx="335">
                  <c:v>0.18000000000000022</c:v>
                </c:pt>
                <c:pt idx="336">
                  <c:v>0.19</c:v>
                </c:pt>
                <c:pt idx="337">
                  <c:v>0.19</c:v>
                </c:pt>
                <c:pt idx="338">
                  <c:v>0.19</c:v>
                </c:pt>
                <c:pt idx="339">
                  <c:v>0.18000000000000022</c:v>
                </c:pt>
                <c:pt idx="340">
                  <c:v>0.17</c:v>
                </c:pt>
                <c:pt idx="341">
                  <c:v>0.18000000000000022</c:v>
                </c:pt>
                <c:pt idx="342">
                  <c:v>0.19</c:v>
                </c:pt>
                <c:pt idx="343">
                  <c:v>0.2</c:v>
                </c:pt>
                <c:pt idx="344">
                  <c:v>0.2</c:v>
                </c:pt>
                <c:pt idx="345">
                  <c:v>0.21000000000000021</c:v>
                </c:pt>
                <c:pt idx="346">
                  <c:v>0.2</c:v>
                </c:pt>
                <c:pt idx="347">
                  <c:v>0.19</c:v>
                </c:pt>
                <c:pt idx="348">
                  <c:v>0.19</c:v>
                </c:pt>
                <c:pt idx="349">
                  <c:v>0.18000000000000022</c:v>
                </c:pt>
                <c:pt idx="350">
                  <c:v>0.18000000000000022</c:v>
                </c:pt>
                <c:pt idx="351">
                  <c:v>0.19</c:v>
                </c:pt>
                <c:pt idx="352">
                  <c:v>0.2</c:v>
                </c:pt>
                <c:pt idx="353">
                  <c:v>0.2</c:v>
                </c:pt>
                <c:pt idx="354">
                  <c:v>0.19</c:v>
                </c:pt>
                <c:pt idx="355">
                  <c:v>0.19</c:v>
                </c:pt>
                <c:pt idx="356">
                  <c:v>0.18000000000000022</c:v>
                </c:pt>
                <c:pt idx="357">
                  <c:v>0.18000000000000022</c:v>
                </c:pt>
                <c:pt idx="358">
                  <c:v>0.19</c:v>
                </c:pt>
                <c:pt idx="359">
                  <c:v>0.2</c:v>
                </c:pt>
                <c:pt idx="360">
                  <c:v>0.2</c:v>
                </c:pt>
                <c:pt idx="361">
                  <c:v>0.19</c:v>
                </c:pt>
                <c:pt idx="362">
                  <c:v>0.18000000000000022</c:v>
                </c:pt>
                <c:pt idx="363">
                  <c:v>0.18000000000000022</c:v>
                </c:pt>
                <c:pt idx="364">
                  <c:v>0.18000000000000022</c:v>
                </c:pt>
                <c:pt idx="365">
                  <c:v>0.19</c:v>
                </c:pt>
                <c:pt idx="366">
                  <c:v>0.2</c:v>
                </c:pt>
                <c:pt idx="367">
                  <c:v>0.2</c:v>
                </c:pt>
                <c:pt idx="368">
                  <c:v>0.19</c:v>
                </c:pt>
                <c:pt idx="369">
                  <c:v>0.19</c:v>
                </c:pt>
                <c:pt idx="370">
                  <c:v>0.18000000000000022</c:v>
                </c:pt>
                <c:pt idx="371">
                  <c:v>0.18000000000000022</c:v>
                </c:pt>
                <c:pt idx="372">
                  <c:v>0.19</c:v>
                </c:pt>
                <c:pt idx="373">
                  <c:v>0.2</c:v>
                </c:pt>
                <c:pt idx="374">
                  <c:v>0.2</c:v>
                </c:pt>
                <c:pt idx="375">
                  <c:v>0.2</c:v>
                </c:pt>
                <c:pt idx="376">
                  <c:v>0.19</c:v>
                </c:pt>
                <c:pt idx="377">
                  <c:v>0.18000000000000022</c:v>
                </c:pt>
                <c:pt idx="378">
                  <c:v>0.17</c:v>
                </c:pt>
                <c:pt idx="379">
                  <c:v>0.18000000000000022</c:v>
                </c:pt>
                <c:pt idx="380">
                  <c:v>0.2</c:v>
                </c:pt>
                <c:pt idx="381">
                  <c:v>0.21000000000000021</c:v>
                </c:pt>
                <c:pt idx="382">
                  <c:v>0.2</c:v>
                </c:pt>
                <c:pt idx="383">
                  <c:v>0.2</c:v>
                </c:pt>
                <c:pt idx="384">
                  <c:v>0.19</c:v>
                </c:pt>
                <c:pt idx="385">
                  <c:v>0.18000000000000022</c:v>
                </c:pt>
                <c:pt idx="386">
                  <c:v>0.18000000000000022</c:v>
                </c:pt>
                <c:pt idx="387">
                  <c:v>0.18000000000000022</c:v>
                </c:pt>
                <c:pt idx="388">
                  <c:v>0.2</c:v>
                </c:pt>
                <c:pt idx="389">
                  <c:v>0.21000000000000021</c:v>
                </c:pt>
                <c:pt idx="390">
                  <c:v>0.2</c:v>
                </c:pt>
                <c:pt idx="391">
                  <c:v>0.2</c:v>
                </c:pt>
                <c:pt idx="392">
                  <c:v>0.19</c:v>
                </c:pt>
                <c:pt idx="393">
                  <c:v>0.19</c:v>
                </c:pt>
                <c:pt idx="394">
                  <c:v>0.19</c:v>
                </c:pt>
                <c:pt idx="395">
                  <c:v>0.2</c:v>
                </c:pt>
                <c:pt idx="396">
                  <c:v>0.21000000000000021</c:v>
                </c:pt>
                <c:pt idx="397">
                  <c:v>0.2</c:v>
                </c:pt>
                <c:pt idx="398">
                  <c:v>0.2</c:v>
                </c:pt>
                <c:pt idx="399">
                  <c:v>0.19</c:v>
                </c:pt>
                <c:pt idx="400">
                  <c:v>0.19</c:v>
                </c:pt>
                <c:pt idx="401">
                  <c:v>0.18000000000000022</c:v>
                </c:pt>
                <c:pt idx="402">
                  <c:v>0.18000000000000022</c:v>
                </c:pt>
                <c:pt idx="403">
                  <c:v>0.19</c:v>
                </c:pt>
                <c:pt idx="404">
                  <c:v>0.21000000000000021</c:v>
                </c:pt>
                <c:pt idx="405">
                  <c:v>0.21000000000000021</c:v>
                </c:pt>
                <c:pt idx="406">
                  <c:v>0.21000000000000021</c:v>
                </c:pt>
                <c:pt idx="407">
                  <c:v>0.19</c:v>
                </c:pt>
                <c:pt idx="408">
                  <c:v>0.18000000000000022</c:v>
                </c:pt>
                <c:pt idx="409">
                  <c:v>0.17</c:v>
                </c:pt>
                <c:pt idx="410">
                  <c:v>0.19</c:v>
                </c:pt>
                <c:pt idx="411">
                  <c:v>0.2</c:v>
                </c:pt>
                <c:pt idx="412">
                  <c:v>0.21000000000000021</c:v>
                </c:pt>
                <c:pt idx="413">
                  <c:v>0.21000000000000021</c:v>
                </c:pt>
                <c:pt idx="414">
                  <c:v>0.2</c:v>
                </c:pt>
                <c:pt idx="415">
                  <c:v>0.18000000000000022</c:v>
                </c:pt>
                <c:pt idx="416">
                  <c:v>0.17</c:v>
                </c:pt>
                <c:pt idx="417">
                  <c:v>0.17</c:v>
                </c:pt>
                <c:pt idx="418">
                  <c:v>0.18000000000000022</c:v>
                </c:pt>
                <c:pt idx="419">
                  <c:v>0.2</c:v>
                </c:pt>
                <c:pt idx="420">
                  <c:v>0.21000000000000021</c:v>
                </c:pt>
                <c:pt idx="421">
                  <c:v>0.21000000000000021</c:v>
                </c:pt>
                <c:pt idx="422">
                  <c:v>0.2</c:v>
                </c:pt>
                <c:pt idx="423">
                  <c:v>0.18000000000000022</c:v>
                </c:pt>
                <c:pt idx="424">
                  <c:v>0.18000000000000022</c:v>
                </c:pt>
                <c:pt idx="425">
                  <c:v>0.18000000000000022</c:v>
                </c:pt>
                <c:pt idx="426">
                  <c:v>0.19</c:v>
                </c:pt>
                <c:pt idx="427">
                  <c:v>0.2</c:v>
                </c:pt>
                <c:pt idx="428">
                  <c:v>0.2</c:v>
                </c:pt>
                <c:pt idx="429">
                  <c:v>0.19</c:v>
                </c:pt>
                <c:pt idx="430">
                  <c:v>0.18000000000000022</c:v>
                </c:pt>
                <c:pt idx="431">
                  <c:v>0.19</c:v>
                </c:pt>
                <c:pt idx="432">
                  <c:v>0.19</c:v>
                </c:pt>
                <c:pt idx="433">
                  <c:v>0.2</c:v>
                </c:pt>
                <c:pt idx="434">
                  <c:v>0.2</c:v>
                </c:pt>
                <c:pt idx="435">
                  <c:v>0.2</c:v>
                </c:pt>
                <c:pt idx="436">
                  <c:v>0.2</c:v>
                </c:pt>
                <c:pt idx="437">
                  <c:v>0.19</c:v>
                </c:pt>
                <c:pt idx="438">
                  <c:v>0.19</c:v>
                </c:pt>
                <c:pt idx="439">
                  <c:v>0.19</c:v>
                </c:pt>
                <c:pt idx="440">
                  <c:v>0.2</c:v>
                </c:pt>
                <c:pt idx="441">
                  <c:v>0.21000000000000021</c:v>
                </c:pt>
                <c:pt idx="442">
                  <c:v>0.2</c:v>
                </c:pt>
                <c:pt idx="443">
                  <c:v>0.21000000000000021</c:v>
                </c:pt>
                <c:pt idx="444">
                  <c:v>0.2</c:v>
                </c:pt>
                <c:pt idx="445">
                  <c:v>0.19</c:v>
                </c:pt>
                <c:pt idx="446">
                  <c:v>0.19</c:v>
                </c:pt>
                <c:pt idx="447">
                  <c:v>0.19</c:v>
                </c:pt>
                <c:pt idx="448">
                  <c:v>0.19</c:v>
                </c:pt>
                <c:pt idx="449">
                  <c:v>0.2</c:v>
                </c:pt>
                <c:pt idx="450">
                  <c:v>0.21000000000000021</c:v>
                </c:pt>
                <c:pt idx="451">
                  <c:v>0.21000000000000021</c:v>
                </c:pt>
                <c:pt idx="452">
                  <c:v>0.21000000000000021</c:v>
                </c:pt>
                <c:pt idx="453">
                  <c:v>0.2</c:v>
                </c:pt>
                <c:pt idx="454">
                  <c:v>0.19</c:v>
                </c:pt>
                <c:pt idx="455">
                  <c:v>0.19</c:v>
                </c:pt>
                <c:pt idx="456">
                  <c:v>0.2</c:v>
                </c:pt>
                <c:pt idx="457">
                  <c:v>0.21000000000000021</c:v>
                </c:pt>
                <c:pt idx="458">
                  <c:v>0.22</c:v>
                </c:pt>
                <c:pt idx="459">
                  <c:v>0.22</c:v>
                </c:pt>
                <c:pt idx="460">
                  <c:v>0.21000000000000021</c:v>
                </c:pt>
                <c:pt idx="461">
                  <c:v>0.21000000000000021</c:v>
                </c:pt>
                <c:pt idx="462">
                  <c:v>0.2</c:v>
                </c:pt>
                <c:pt idx="463">
                  <c:v>0.21000000000000021</c:v>
                </c:pt>
                <c:pt idx="464">
                  <c:v>0.21000000000000021</c:v>
                </c:pt>
                <c:pt idx="465">
                  <c:v>0.2</c:v>
                </c:pt>
                <c:pt idx="466">
                  <c:v>0.21000000000000021</c:v>
                </c:pt>
                <c:pt idx="467">
                  <c:v>0.21000000000000021</c:v>
                </c:pt>
                <c:pt idx="468">
                  <c:v>0.21000000000000021</c:v>
                </c:pt>
                <c:pt idx="469">
                  <c:v>0.21000000000000021</c:v>
                </c:pt>
                <c:pt idx="470">
                  <c:v>0.21000000000000021</c:v>
                </c:pt>
                <c:pt idx="471">
                  <c:v>0.21000000000000021</c:v>
                </c:pt>
                <c:pt idx="472">
                  <c:v>0.21000000000000021</c:v>
                </c:pt>
                <c:pt idx="473">
                  <c:v>0.22</c:v>
                </c:pt>
                <c:pt idx="474">
                  <c:v>0.22</c:v>
                </c:pt>
                <c:pt idx="475">
                  <c:v>0.22</c:v>
                </c:pt>
                <c:pt idx="476">
                  <c:v>0.21000000000000021</c:v>
                </c:pt>
                <c:pt idx="477">
                  <c:v>0.21000000000000021</c:v>
                </c:pt>
                <c:pt idx="478">
                  <c:v>0.22</c:v>
                </c:pt>
                <c:pt idx="479">
                  <c:v>0.22</c:v>
                </c:pt>
                <c:pt idx="480">
                  <c:v>0.23</c:v>
                </c:pt>
                <c:pt idx="481">
                  <c:v>0.23</c:v>
                </c:pt>
                <c:pt idx="482">
                  <c:v>0.22</c:v>
                </c:pt>
                <c:pt idx="483">
                  <c:v>0.22</c:v>
                </c:pt>
                <c:pt idx="484">
                  <c:v>0.21000000000000021</c:v>
                </c:pt>
                <c:pt idx="485">
                  <c:v>0.2</c:v>
                </c:pt>
                <c:pt idx="486">
                  <c:v>0.21000000000000021</c:v>
                </c:pt>
                <c:pt idx="487">
                  <c:v>0.21000000000000021</c:v>
                </c:pt>
                <c:pt idx="488">
                  <c:v>0.22</c:v>
                </c:pt>
                <c:pt idx="489">
                  <c:v>0.23</c:v>
                </c:pt>
                <c:pt idx="490">
                  <c:v>0.22</c:v>
                </c:pt>
                <c:pt idx="491">
                  <c:v>0.21000000000000021</c:v>
                </c:pt>
                <c:pt idx="492">
                  <c:v>0.2</c:v>
                </c:pt>
                <c:pt idx="493">
                  <c:v>0.21000000000000021</c:v>
                </c:pt>
                <c:pt idx="494">
                  <c:v>0.22</c:v>
                </c:pt>
                <c:pt idx="495">
                  <c:v>0.22</c:v>
                </c:pt>
                <c:pt idx="496">
                  <c:v>0.22</c:v>
                </c:pt>
                <c:pt idx="497">
                  <c:v>0.21000000000000021</c:v>
                </c:pt>
                <c:pt idx="498">
                  <c:v>0.2</c:v>
                </c:pt>
                <c:pt idx="499">
                  <c:v>0.2</c:v>
                </c:pt>
                <c:pt idx="500">
                  <c:v>0.21000000000000021</c:v>
                </c:pt>
                <c:pt idx="501">
                  <c:v>0.21000000000000021</c:v>
                </c:pt>
                <c:pt idx="502">
                  <c:v>0.22</c:v>
                </c:pt>
                <c:pt idx="503">
                  <c:v>0.22</c:v>
                </c:pt>
                <c:pt idx="504">
                  <c:v>0.22</c:v>
                </c:pt>
                <c:pt idx="505">
                  <c:v>0.21000000000000021</c:v>
                </c:pt>
                <c:pt idx="506">
                  <c:v>0.21000000000000021</c:v>
                </c:pt>
                <c:pt idx="507">
                  <c:v>0.21000000000000021</c:v>
                </c:pt>
                <c:pt idx="508">
                  <c:v>0.21000000000000021</c:v>
                </c:pt>
                <c:pt idx="509">
                  <c:v>0.22</c:v>
                </c:pt>
                <c:pt idx="510">
                  <c:v>0.21000000000000021</c:v>
                </c:pt>
                <c:pt idx="511">
                  <c:v>0.22</c:v>
                </c:pt>
                <c:pt idx="512">
                  <c:v>0.22</c:v>
                </c:pt>
                <c:pt idx="513">
                  <c:v>0.22</c:v>
                </c:pt>
                <c:pt idx="514">
                  <c:v>0.21000000000000021</c:v>
                </c:pt>
                <c:pt idx="515">
                  <c:v>0.22</c:v>
                </c:pt>
                <c:pt idx="516">
                  <c:v>0.21000000000000021</c:v>
                </c:pt>
                <c:pt idx="517">
                  <c:v>0.21000000000000021</c:v>
                </c:pt>
                <c:pt idx="518">
                  <c:v>0.2</c:v>
                </c:pt>
                <c:pt idx="519">
                  <c:v>0.21000000000000021</c:v>
                </c:pt>
                <c:pt idx="520">
                  <c:v>0.23</c:v>
                </c:pt>
                <c:pt idx="521">
                  <c:v>0.24000000000000021</c:v>
                </c:pt>
                <c:pt idx="522">
                  <c:v>0.23</c:v>
                </c:pt>
                <c:pt idx="523">
                  <c:v>0.21000000000000021</c:v>
                </c:pt>
                <c:pt idx="524">
                  <c:v>0.21000000000000021</c:v>
                </c:pt>
                <c:pt idx="525">
                  <c:v>0.2</c:v>
                </c:pt>
                <c:pt idx="526">
                  <c:v>0.2</c:v>
                </c:pt>
                <c:pt idx="527">
                  <c:v>0.21000000000000021</c:v>
                </c:pt>
                <c:pt idx="528">
                  <c:v>0.22</c:v>
                </c:pt>
                <c:pt idx="529">
                  <c:v>0.23</c:v>
                </c:pt>
                <c:pt idx="530">
                  <c:v>0.23</c:v>
                </c:pt>
                <c:pt idx="531">
                  <c:v>0.23</c:v>
                </c:pt>
                <c:pt idx="532">
                  <c:v>0.22</c:v>
                </c:pt>
                <c:pt idx="533">
                  <c:v>0.21000000000000021</c:v>
                </c:pt>
                <c:pt idx="534">
                  <c:v>0.2</c:v>
                </c:pt>
                <c:pt idx="535">
                  <c:v>0.2</c:v>
                </c:pt>
                <c:pt idx="536">
                  <c:v>0.2</c:v>
                </c:pt>
                <c:pt idx="537">
                  <c:v>0.21000000000000021</c:v>
                </c:pt>
                <c:pt idx="538">
                  <c:v>0.23</c:v>
                </c:pt>
                <c:pt idx="539">
                  <c:v>0.24000000000000021</c:v>
                </c:pt>
                <c:pt idx="540">
                  <c:v>0.24000000000000021</c:v>
                </c:pt>
                <c:pt idx="541">
                  <c:v>0.22</c:v>
                </c:pt>
                <c:pt idx="542">
                  <c:v>0.21000000000000021</c:v>
                </c:pt>
                <c:pt idx="543">
                  <c:v>0.21000000000000021</c:v>
                </c:pt>
                <c:pt idx="544">
                  <c:v>0.22</c:v>
                </c:pt>
                <c:pt idx="545">
                  <c:v>0.23</c:v>
                </c:pt>
                <c:pt idx="546">
                  <c:v>0.24000000000000021</c:v>
                </c:pt>
                <c:pt idx="547">
                  <c:v>0.25</c:v>
                </c:pt>
                <c:pt idx="548">
                  <c:v>0.25</c:v>
                </c:pt>
                <c:pt idx="549">
                  <c:v>0.24000000000000021</c:v>
                </c:pt>
                <c:pt idx="550">
                  <c:v>0.23</c:v>
                </c:pt>
                <c:pt idx="551">
                  <c:v>0.22</c:v>
                </c:pt>
                <c:pt idx="552">
                  <c:v>0.21000000000000021</c:v>
                </c:pt>
                <c:pt idx="553">
                  <c:v>0.22</c:v>
                </c:pt>
                <c:pt idx="554">
                  <c:v>0.22</c:v>
                </c:pt>
                <c:pt idx="555">
                  <c:v>0.24000000000000021</c:v>
                </c:pt>
                <c:pt idx="556">
                  <c:v>0.25</c:v>
                </c:pt>
                <c:pt idx="557">
                  <c:v>0.24000000000000021</c:v>
                </c:pt>
                <c:pt idx="558">
                  <c:v>0.22</c:v>
                </c:pt>
                <c:pt idx="559">
                  <c:v>0.22</c:v>
                </c:pt>
                <c:pt idx="560">
                  <c:v>0.23</c:v>
                </c:pt>
                <c:pt idx="561">
                  <c:v>0.23</c:v>
                </c:pt>
                <c:pt idx="562">
                  <c:v>0.23</c:v>
                </c:pt>
                <c:pt idx="563">
                  <c:v>0.23</c:v>
                </c:pt>
                <c:pt idx="564">
                  <c:v>0.22</c:v>
                </c:pt>
                <c:pt idx="565">
                  <c:v>0.22</c:v>
                </c:pt>
                <c:pt idx="566">
                  <c:v>0.22</c:v>
                </c:pt>
                <c:pt idx="567">
                  <c:v>0.22</c:v>
                </c:pt>
                <c:pt idx="568">
                  <c:v>0.23</c:v>
                </c:pt>
                <c:pt idx="569">
                  <c:v>0.24000000000000021</c:v>
                </c:pt>
                <c:pt idx="570">
                  <c:v>0.24000000000000021</c:v>
                </c:pt>
                <c:pt idx="571">
                  <c:v>0.24000000000000021</c:v>
                </c:pt>
                <c:pt idx="572">
                  <c:v>0.23</c:v>
                </c:pt>
                <c:pt idx="573">
                  <c:v>0.22</c:v>
                </c:pt>
                <c:pt idx="574">
                  <c:v>0.22</c:v>
                </c:pt>
                <c:pt idx="575">
                  <c:v>0.23</c:v>
                </c:pt>
                <c:pt idx="576">
                  <c:v>0.24000000000000021</c:v>
                </c:pt>
                <c:pt idx="577">
                  <c:v>0.24000000000000021</c:v>
                </c:pt>
                <c:pt idx="578">
                  <c:v>0.24000000000000021</c:v>
                </c:pt>
                <c:pt idx="579">
                  <c:v>0.23</c:v>
                </c:pt>
                <c:pt idx="580">
                  <c:v>0.23</c:v>
                </c:pt>
                <c:pt idx="581">
                  <c:v>0.22</c:v>
                </c:pt>
                <c:pt idx="582">
                  <c:v>0.23</c:v>
                </c:pt>
                <c:pt idx="583">
                  <c:v>0.24000000000000021</c:v>
                </c:pt>
                <c:pt idx="584">
                  <c:v>0.24000000000000021</c:v>
                </c:pt>
                <c:pt idx="585">
                  <c:v>0.24000000000000021</c:v>
                </c:pt>
                <c:pt idx="586">
                  <c:v>0.23</c:v>
                </c:pt>
                <c:pt idx="587">
                  <c:v>0.22</c:v>
                </c:pt>
                <c:pt idx="588">
                  <c:v>0.23</c:v>
                </c:pt>
                <c:pt idx="589">
                  <c:v>0.23</c:v>
                </c:pt>
                <c:pt idx="590">
                  <c:v>0.24000000000000021</c:v>
                </c:pt>
                <c:pt idx="591">
                  <c:v>0.25</c:v>
                </c:pt>
                <c:pt idx="592">
                  <c:v>0.25</c:v>
                </c:pt>
                <c:pt idx="593">
                  <c:v>0.24000000000000021</c:v>
                </c:pt>
                <c:pt idx="594">
                  <c:v>0.24000000000000021</c:v>
                </c:pt>
                <c:pt idx="595">
                  <c:v>0.24000000000000021</c:v>
                </c:pt>
                <c:pt idx="596">
                  <c:v>0.25</c:v>
                </c:pt>
                <c:pt idx="597">
                  <c:v>0.24000000000000021</c:v>
                </c:pt>
                <c:pt idx="598">
                  <c:v>0.25</c:v>
                </c:pt>
                <c:pt idx="599">
                  <c:v>0.26</c:v>
                </c:pt>
                <c:pt idx="600">
                  <c:v>0.25</c:v>
                </c:pt>
                <c:pt idx="601">
                  <c:v>0.25</c:v>
                </c:pt>
                <c:pt idx="602">
                  <c:v>0.24000000000000021</c:v>
                </c:pt>
                <c:pt idx="603">
                  <c:v>0.24000000000000021</c:v>
                </c:pt>
                <c:pt idx="604">
                  <c:v>0.25</c:v>
                </c:pt>
                <c:pt idx="605">
                  <c:v>0.25</c:v>
                </c:pt>
                <c:pt idx="606">
                  <c:v>0.25</c:v>
                </c:pt>
                <c:pt idx="607">
                  <c:v>0.25</c:v>
                </c:pt>
                <c:pt idx="608">
                  <c:v>0.24000000000000021</c:v>
                </c:pt>
                <c:pt idx="609">
                  <c:v>0.24000000000000021</c:v>
                </c:pt>
                <c:pt idx="610">
                  <c:v>0.24000000000000021</c:v>
                </c:pt>
                <c:pt idx="611">
                  <c:v>0.24000000000000021</c:v>
                </c:pt>
                <c:pt idx="612">
                  <c:v>0.25</c:v>
                </c:pt>
                <c:pt idx="613">
                  <c:v>0.26</c:v>
                </c:pt>
                <c:pt idx="614">
                  <c:v>0.26</c:v>
                </c:pt>
                <c:pt idx="615">
                  <c:v>0.26</c:v>
                </c:pt>
                <c:pt idx="616">
                  <c:v>0.24000000000000021</c:v>
                </c:pt>
                <c:pt idx="617">
                  <c:v>0.23</c:v>
                </c:pt>
                <c:pt idx="618">
                  <c:v>0.23</c:v>
                </c:pt>
                <c:pt idx="619">
                  <c:v>0.23</c:v>
                </c:pt>
                <c:pt idx="620">
                  <c:v>0.24000000000000021</c:v>
                </c:pt>
                <c:pt idx="621">
                  <c:v>0.25</c:v>
                </c:pt>
                <c:pt idx="622">
                  <c:v>0.26</c:v>
                </c:pt>
                <c:pt idx="623">
                  <c:v>0.26</c:v>
                </c:pt>
                <c:pt idx="624">
                  <c:v>0.26</c:v>
                </c:pt>
                <c:pt idx="625">
                  <c:v>0.25</c:v>
                </c:pt>
                <c:pt idx="626">
                  <c:v>0.24000000000000021</c:v>
                </c:pt>
                <c:pt idx="627">
                  <c:v>0.24000000000000021</c:v>
                </c:pt>
                <c:pt idx="628">
                  <c:v>0.25</c:v>
                </c:pt>
                <c:pt idx="629">
                  <c:v>0.26</c:v>
                </c:pt>
                <c:pt idx="630">
                  <c:v>0.26</c:v>
                </c:pt>
                <c:pt idx="631">
                  <c:v>0.26</c:v>
                </c:pt>
                <c:pt idx="632">
                  <c:v>0.25</c:v>
                </c:pt>
                <c:pt idx="633">
                  <c:v>0.24000000000000021</c:v>
                </c:pt>
                <c:pt idx="634">
                  <c:v>0.24000000000000021</c:v>
                </c:pt>
                <c:pt idx="635">
                  <c:v>0.24000000000000021</c:v>
                </c:pt>
                <c:pt idx="636">
                  <c:v>0.25</c:v>
                </c:pt>
                <c:pt idx="637">
                  <c:v>0.26</c:v>
                </c:pt>
                <c:pt idx="638">
                  <c:v>0.27</c:v>
                </c:pt>
                <c:pt idx="639">
                  <c:v>0.26</c:v>
                </c:pt>
                <c:pt idx="640">
                  <c:v>0.25</c:v>
                </c:pt>
                <c:pt idx="641">
                  <c:v>0.25</c:v>
                </c:pt>
                <c:pt idx="642">
                  <c:v>0.26</c:v>
                </c:pt>
                <c:pt idx="643">
                  <c:v>0.25</c:v>
                </c:pt>
                <c:pt idx="644">
                  <c:v>0.26</c:v>
                </c:pt>
                <c:pt idx="645">
                  <c:v>0.26</c:v>
                </c:pt>
                <c:pt idx="646">
                  <c:v>0.26</c:v>
                </c:pt>
                <c:pt idx="647">
                  <c:v>0.25</c:v>
                </c:pt>
                <c:pt idx="648">
                  <c:v>0.25</c:v>
                </c:pt>
                <c:pt idx="649">
                  <c:v>0.25</c:v>
                </c:pt>
                <c:pt idx="650">
                  <c:v>0.25</c:v>
                </c:pt>
                <c:pt idx="651">
                  <c:v>0.25</c:v>
                </c:pt>
                <c:pt idx="652">
                  <c:v>0.25</c:v>
                </c:pt>
                <c:pt idx="653">
                  <c:v>0.25</c:v>
                </c:pt>
                <c:pt idx="654">
                  <c:v>0.25</c:v>
                </c:pt>
                <c:pt idx="655">
                  <c:v>0.25</c:v>
                </c:pt>
                <c:pt idx="656">
                  <c:v>0.26</c:v>
                </c:pt>
                <c:pt idx="657">
                  <c:v>0.25</c:v>
                </c:pt>
                <c:pt idx="658">
                  <c:v>0.25</c:v>
                </c:pt>
                <c:pt idx="659">
                  <c:v>0.25</c:v>
                </c:pt>
                <c:pt idx="660">
                  <c:v>0.25</c:v>
                </c:pt>
                <c:pt idx="661">
                  <c:v>0.26</c:v>
                </c:pt>
                <c:pt idx="662">
                  <c:v>0.26</c:v>
                </c:pt>
                <c:pt idx="663">
                  <c:v>0.26</c:v>
                </c:pt>
                <c:pt idx="664">
                  <c:v>0.26</c:v>
                </c:pt>
                <c:pt idx="665">
                  <c:v>0.26</c:v>
                </c:pt>
                <c:pt idx="666">
                  <c:v>0.26</c:v>
                </c:pt>
                <c:pt idx="667">
                  <c:v>0.26</c:v>
                </c:pt>
                <c:pt idx="668">
                  <c:v>0.25</c:v>
                </c:pt>
                <c:pt idx="669">
                  <c:v>0.25</c:v>
                </c:pt>
                <c:pt idx="670">
                  <c:v>0.25</c:v>
                </c:pt>
                <c:pt idx="671">
                  <c:v>0.25</c:v>
                </c:pt>
                <c:pt idx="672">
                  <c:v>0.25</c:v>
                </c:pt>
                <c:pt idx="673">
                  <c:v>0.26</c:v>
                </c:pt>
                <c:pt idx="674">
                  <c:v>0.26</c:v>
                </c:pt>
                <c:pt idx="675">
                  <c:v>0.26</c:v>
                </c:pt>
                <c:pt idx="676">
                  <c:v>0.26</c:v>
                </c:pt>
                <c:pt idx="677">
                  <c:v>0.26</c:v>
                </c:pt>
                <c:pt idx="678">
                  <c:v>0.25</c:v>
                </c:pt>
                <c:pt idx="679">
                  <c:v>0.25</c:v>
                </c:pt>
                <c:pt idx="680">
                  <c:v>0.26</c:v>
                </c:pt>
                <c:pt idx="681">
                  <c:v>0.26</c:v>
                </c:pt>
                <c:pt idx="682">
                  <c:v>0.26</c:v>
                </c:pt>
                <c:pt idx="683">
                  <c:v>0.26</c:v>
                </c:pt>
                <c:pt idx="684">
                  <c:v>0.26</c:v>
                </c:pt>
                <c:pt idx="685">
                  <c:v>0.27</c:v>
                </c:pt>
                <c:pt idx="686">
                  <c:v>0.27</c:v>
                </c:pt>
                <c:pt idx="687">
                  <c:v>0.27</c:v>
                </c:pt>
                <c:pt idx="688">
                  <c:v>0.26</c:v>
                </c:pt>
                <c:pt idx="689">
                  <c:v>0.26</c:v>
                </c:pt>
                <c:pt idx="690">
                  <c:v>0.25</c:v>
                </c:pt>
                <c:pt idx="691">
                  <c:v>0.25</c:v>
                </c:pt>
                <c:pt idx="692">
                  <c:v>0.26</c:v>
                </c:pt>
                <c:pt idx="693">
                  <c:v>0.26</c:v>
                </c:pt>
                <c:pt idx="694">
                  <c:v>0.26</c:v>
                </c:pt>
                <c:pt idx="695">
                  <c:v>0.26</c:v>
                </c:pt>
                <c:pt idx="696">
                  <c:v>0.26</c:v>
                </c:pt>
                <c:pt idx="697">
                  <c:v>0.27</c:v>
                </c:pt>
                <c:pt idx="698">
                  <c:v>0.27</c:v>
                </c:pt>
                <c:pt idx="699">
                  <c:v>0.27</c:v>
                </c:pt>
                <c:pt idx="700">
                  <c:v>0.27</c:v>
                </c:pt>
                <c:pt idx="701">
                  <c:v>0.28000000000000008</c:v>
                </c:pt>
                <c:pt idx="702">
                  <c:v>0.28000000000000008</c:v>
                </c:pt>
                <c:pt idx="703">
                  <c:v>0.27</c:v>
                </c:pt>
                <c:pt idx="704">
                  <c:v>0.28000000000000008</c:v>
                </c:pt>
                <c:pt idx="705">
                  <c:v>0.28000000000000008</c:v>
                </c:pt>
                <c:pt idx="706">
                  <c:v>0.28000000000000008</c:v>
                </c:pt>
                <c:pt idx="707">
                  <c:v>0.27</c:v>
                </c:pt>
                <c:pt idx="708">
                  <c:v>0.28000000000000008</c:v>
                </c:pt>
                <c:pt idx="709">
                  <c:v>0.27</c:v>
                </c:pt>
                <c:pt idx="710">
                  <c:v>0.27</c:v>
                </c:pt>
                <c:pt idx="711">
                  <c:v>0.27</c:v>
                </c:pt>
                <c:pt idx="712">
                  <c:v>0.27</c:v>
                </c:pt>
                <c:pt idx="713">
                  <c:v>0.27</c:v>
                </c:pt>
                <c:pt idx="714">
                  <c:v>0.27</c:v>
                </c:pt>
                <c:pt idx="715">
                  <c:v>0.27</c:v>
                </c:pt>
                <c:pt idx="716">
                  <c:v>0.27</c:v>
                </c:pt>
                <c:pt idx="717">
                  <c:v>0.27</c:v>
                </c:pt>
                <c:pt idx="718">
                  <c:v>0.27</c:v>
                </c:pt>
                <c:pt idx="719">
                  <c:v>0.27</c:v>
                </c:pt>
                <c:pt idx="720">
                  <c:v>0.26</c:v>
                </c:pt>
                <c:pt idx="721">
                  <c:v>0.26</c:v>
                </c:pt>
                <c:pt idx="722">
                  <c:v>0.26</c:v>
                </c:pt>
                <c:pt idx="723">
                  <c:v>0.26</c:v>
                </c:pt>
                <c:pt idx="724">
                  <c:v>0.26</c:v>
                </c:pt>
                <c:pt idx="725">
                  <c:v>0.26</c:v>
                </c:pt>
                <c:pt idx="726">
                  <c:v>0.26</c:v>
                </c:pt>
                <c:pt idx="727">
                  <c:v>0.26</c:v>
                </c:pt>
                <c:pt idx="728">
                  <c:v>0.26</c:v>
                </c:pt>
                <c:pt idx="729">
                  <c:v>0.26</c:v>
                </c:pt>
                <c:pt idx="730">
                  <c:v>0.27</c:v>
                </c:pt>
                <c:pt idx="731">
                  <c:v>0.26</c:v>
                </c:pt>
                <c:pt idx="732">
                  <c:v>0.26</c:v>
                </c:pt>
                <c:pt idx="733">
                  <c:v>0.26</c:v>
                </c:pt>
                <c:pt idx="734">
                  <c:v>0.27</c:v>
                </c:pt>
                <c:pt idx="735">
                  <c:v>0.27</c:v>
                </c:pt>
                <c:pt idx="736">
                  <c:v>0.27</c:v>
                </c:pt>
                <c:pt idx="737">
                  <c:v>0.27</c:v>
                </c:pt>
                <c:pt idx="738">
                  <c:v>0.27</c:v>
                </c:pt>
                <c:pt idx="739">
                  <c:v>0.27</c:v>
                </c:pt>
                <c:pt idx="740">
                  <c:v>0.27</c:v>
                </c:pt>
                <c:pt idx="741">
                  <c:v>0.27</c:v>
                </c:pt>
                <c:pt idx="742">
                  <c:v>0.27</c:v>
                </c:pt>
                <c:pt idx="743">
                  <c:v>0.26</c:v>
                </c:pt>
                <c:pt idx="744">
                  <c:v>0.27</c:v>
                </c:pt>
                <c:pt idx="745">
                  <c:v>0.27</c:v>
                </c:pt>
                <c:pt idx="746">
                  <c:v>0.27</c:v>
                </c:pt>
                <c:pt idx="747">
                  <c:v>0.28000000000000008</c:v>
                </c:pt>
                <c:pt idx="748">
                  <c:v>0.28000000000000008</c:v>
                </c:pt>
                <c:pt idx="749">
                  <c:v>0.27</c:v>
                </c:pt>
                <c:pt idx="750">
                  <c:v>0.27</c:v>
                </c:pt>
                <c:pt idx="751">
                  <c:v>0.27</c:v>
                </c:pt>
                <c:pt idx="752">
                  <c:v>0.27</c:v>
                </c:pt>
                <c:pt idx="753">
                  <c:v>0.27</c:v>
                </c:pt>
                <c:pt idx="754">
                  <c:v>0.27</c:v>
                </c:pt>
                <c:pt idx="755">
                  <c:v>0.27</c:v>
                </c:pt>
                <c:pt idx="756">
                  <c:v>0.27</c:v>
                </c:pt>
                <c:pt idx="757">
                  <c:v>0.26</c:v>
                </c:pt>
                <c:pt idx="758">
                  <c:v>0.27</c:v>
                </c:pt>
                <c:pt idx="759">
                  <c:v>0.26</c:v>
                </c:pt>
                <c:pt idx="760">
                  <c:v>0.27</c:v>
                </c:pt>
                <c:pt idx="761">
                  <c:v>0.27</c:v>
                </c:pt>
                <c:pt idx="762">
                  <c:v>0.27</c:v>
                </c:pt>
                <c:pt idx="763">
                  <c:v>0.27</c:v>
                </c:pt>
                <c:pt idx="764">
                  <c:v>0.27</c:v>
                </c:pt>
                <c:pt idx="765">
                  <c:v>0.27</c:v>
                </c:pt>
                <c:pt idx="766">
                  <c:v>0.27</c:v>
                </c:pt>
                <c:pt idx="767">
                  <c:v>0.26</c:v>
                </c:pt>
                <c:pt idx="768">
                  <c:v>0.26</c:v>
                </c:pt>
                <c:pt idx="769">
                  <c:v>0.27</c:v>
                </c:pt>
                <c:pt idx="770">
                  <c:v>0.27</c:v>
                </c:pt>
                <c:pt idx="771">
                  <c:v>0.27</c:v>
                </c:pt>
                <c:pt idx="772">
                  <c:v>0.28000000000000008</c:v>
                </c:pt>
                <c:pt idx="773">
                  <c:v>0.28000000000000008</c:v>
                </c:pt>
                <c:pt idx="774">
                  <c:v>0.29000000000000031</c:v>
                </c:pt>
                <c:pt idx="775">
                  <c:v>0.28000000000000008</c:v>
                </c:pt>
                <c:pt idx="776">
                  <c:v>0.28000000000000008</c:v>
                </c:pt>
                <c:pt idx="777">
                  <c:v>0.28000000000000008</c:v>
                </c:pt>
                <c:pt idx="778">
                  <c:v>0.28000000000000008</c:v>
                </c:pt>
                <c:pt idx="779">
                  <c:v>0.28000000000000008</c:v>
                </c:pt>
                <c:pt idx="780">
                  <c:v>0.28000000000000008</c:v>
                </c:pt>
                <c:pt idx="781">
                  <c:v>0.28000000000000008</c:v>
                </c:pt>
                <c:pt idx="782">
                  <c:v>0.28000000000000008</c:v>
                </c:pt>
                <c:pt idx="783">
                  <c:v>0.28000000000000008</c:v>
                </c:pt>
                <c:pt idx="784">
                  <c:v>0.27</c:v>
                </c:pt>
                <c:pt idx="785">
                  <c:v>0.27</c:v>
                </c:pt>
                <c:pt idx="786">
                  <c:v>0.28000000000000008</c:v>
                </c:pt>
                <c:pt idx="787">
                  <c:v>0.28000000000000008</c:v>
                </c:pt>
                <c:pt idx="788">
                  <c:v>0.27</c:v>
                </c:pt>
                <c:pt idx="789">
                  <c:v>0.28000000000000008</c:v>
                </c:pt>
                <c:pt idx="790">
                  <c:v>0.28000000000000008</c:v>
                </c:pt>
                <c:pt idx="791">
                  <c:v>0.28000000000000008</c:v>
                </c:pt>
                <c:pt idx="792">
                  <c:v>0.28000000000000008</c:v>
                </c:pt>
                <c:pt idx="793">
                  <c:v>0.28000000000000008</c:v>
                </c:pt>
                <c:pt idx="794">
                  <c:v>0.28000000000000008</c:v>
                </c:pt>
                <c:pt idx="795">
                  <c:v>0.29000000000000031</c:v>
                </c:pt>
                <c:pt idx="796">
                  <c:v>0.29000000000000031</c:v>
                </c:pt>
                <c:pt idx="797">
                  <c:v>0.29000000000000031</c:v>
                </c:pt>
                <c:pt idx="798">
                  <c:v>0.29000000000000031</c:v>
                </c:pt>
                <c:pt idx="799">
                  <c:v>0.29000000000000031</c:v>
                </c:pt>
                <c:pt idx="800">
                  <c:v>0.29000000000000031</c:v>
                </c:pt>
                <c:pt idx="801">
                  <c:v>0.30000000000000032</c:v>
                </c:pt>
                <c:pt idx="802">
                  <c:v>0.29000000000000031</c:v>
                </c:pt>
                <c:pt idx="803">
                  <c:v>0.29000000000000031</c:v>
                </c:pt>
                <c:pt idx="804">
                  <c:v>0.30000000000000032</c:v>
                </c:pt>
                <c:pt idx="805">
                  <c:v>0.29000000000000031</c:v>
                </c:pt>
                <c:pt idx="806">
                  <c:v>0.29000000000000031</c:v>
                </c:pt>
                <c:pt idx="807">
                  <c:v>0.29000000000000031</c:v>
                </c:pt>
                <c:pt idx="808">
                  <c:v>0.30000000000000032</c:v>
                </c:pt>
                <c:pt idx="809">
                  <c:v>0.29000000000000031</c:v>
                </c:pt>
                <c:pt idx="810">
                  <c:v>0.30000000000000032</c:v>
                </c:pt>
                <c:pt idx="811">
                  <c:v>0.30000000000000032</c:v>
                </c:pt>
                <c:pt idx="812">
                  <c:v>0.30000000000000032</c:v>
                </c:pt>
                <c:pt idx="813">
                  <c:v>0.30000000000000032</c:v>
                </c:pt>
                <c:pt idx="814">
                  <c:v>0.30000000000000032</c:v>
                </c:pt>
                <c:pt idx="815">
                  <c:v>0.31000000000000044</c:v>
                </c:pt>
                <c:pt idx="816">
                  <c:v>0.31000000000000044</c:v>
                </c:pt>
                <c:pt idx="817">
                  <c:v>0.29000000000000031</c:v>
                </c:pt>
                <c:pt idx="818">
                  <c:v>0.29000000000000031</c:v>
                </c:pt>
                <c:pt idx="819">
                  <c:v>0.30000000000000032</c:v>
                </c:pt>
                <c:pt idx="820">
                  <c:v>0.30000000000000032</c:v>
                </c:pt>
                <c:pt idx="821">
                  <c:v>0.29000000000000031</c:v>
                </c:pt>
                <c:pt idx="822">
                  <c:v>0.29000000000000031</c:v>
                </c:pt>
                <c:pt idx="823">
                  <c:v>0.29000000000000031</c:v>
                </c:pt>
                <c:pt idx="824">
                  <c:v>0.29000000000000031</c:v>
                </c:pt>
                <c:pt idx="825">
                  <c:v>0.29000000000000031</c:v>
                </c:pt>
                <c:pt idx="826">
                  <c:v>0.29000000000000031</c:v>
                </c:pt>
                <c:pt idx="827">
                  <c:v>0.29000000000000031</c:v>
                </c:pt>
                <c:pt idx="828">
                  <c:v>0.30000000000000032</c:v>
                </c:pt>
                <c:pt idx="829">
                  <c:v>0.30000000000000032</c:v>
                </c:pt>
                <c:pt idx="830">
                  <c:v>0.30000000000000032</c:v>
                </c:pt>
                <c:pt idx="831">
                  <c:v>0.30000000000000032</c:v>
                </c:pt>
                <c:pt idx="832">
                  <c:v>0.30000000000000032</c:v>
                </c:pt>
                <c:pt idx="833">
                  <c:v>0.30000000000000032</c:v>
                </c:pt>
                <c:pt idx="834">
                  <c:v>0.30000000000000032</c:v>
                </c:pt>
                <c:pt idx="835">
                  <c:v>0.30000000000000032</c:v>
                </c:pt>
                <c:pt idx="836">
                  <c:v>0.29000000000000031</c:v>
                </c:pt>
                <c:pt idx="837">
                  <c:v>0.30000000000000032</c:v>
                </c:pt>
                <c:pt idx="838">
                  <c:v>0.30000000000000032</c:v>
                </c:pt>
                <c:pt idx="839">
                  <c:v>0.30000000000000032</c:v>
                </c:pt>
                <c:pt idx="840">
                  <c:v>0.31000000000000044</c:v>
                </c:pt>
                <c:pt idx="841">
                  <c:v>0.31000000000000044</c:v>
                </c:pt>
                <c:pt idx="842">
                  <c:v>0.31000000000000044</c:v>
                </c:pt>
                <c:pt idx="843">
                  <c:v>0.31000000000000044</c:v>
                </c:pt>
                <c:pt idx="844">
                  <c:v>0.31000000000000044</c:v>
                </c:pt>
                <c:pt idx="845">
                  <c:v>0.31000000000000044</c:v>
                </c:pt>
                <c:pt idx="846">
                  <c:v>0.31000000000000044</c:v>
                </c:pt>
                <c:pt idx="847">
                  <c:v>0.31000000000000044</c:v>
                </c:pt>
                <c:pt idx="848">
                  <c:v>0.31000000000000044</c:v>
                </c:pt>
                <c:pt idx="849">
                  <c:v>0.31000000000000044</c:v>
                </c:pt>
                <c:pt idx="850">
                  <c:v>0.31000000000000044</c:v>
                </c:pt>
                <c:pt idx="851">
                  <c:v>0.31000000000000044</c:v>
                </c:pt>
                <c:pt idx="852">
                  <c:v>0.30000000000000032</c:v>
                </c:pt>
                <c:pt idx="853">
                  <c:v>0.31000000000000044</c:v>
                </c:pt>
                <c:pt idx="854">
                  <c:v>0.31000000000000044</c:v>
                </c:pt>
                <c:pt idx="855">
                  <c:v>0.30000000000000032</c:v>
                </c:pt>
                <c:pt idx="856">
                  <c:v>0.31000000000000044</c:v>
                </c:pt>
                <c:pt idx="857">
                  <c:v>0.31000000000000044</c:v>
                </c:pt>
                <c:pt idx="858">
                  <c:v>0.30000000000000032</c:v>
                </c:pt>
                <c:pt idx="859">
                  <c:v>0.30000000000000032</c:v>
                </c:pt>
                <c:pt idx="860">
                  <c:v>0.30000000000000032</c:v>
                </c:pt>
                <c:pt idx="861">
                  <c:v>0.30000000000000032</c:v>
                </c:pt>
                <c:pt idx="862">
                  <c:v>0.29000000000000031</c:v>
                </c:pt>
                <c:pt idx="863">
                  <c:v>0.29000000000000031</c:v>
                </c:pt>
                <c:pt idx="864">
                  <c:v>0.30000000000000032</c:v>
                </c:pt>
                <c:pt idx="865">
                  <c:v>0.30000000000000032</c:v>
                </c:pt>
                <c:pt idx="866">
                  <c:v>0.30000000000000032</c:v>
                </c:pt>
                <c:pt idx="867">
                  <c:v>0.29000000000000031</c:v>
                </c:pt>
                <c:pt idx="868">
                  <c:v>0.29000000000000031</c:v>
                </c:pt>
                <c:pt idx="869">
                  <c:v>0.29000000000000031</c:v>
                </c:pt>
                <c:pt idx="870">
                  <c:v>0.29000000000000031</c:v>
                </c:pt>
                <c:pt idx="871">
                  <c:v>0.30000000000000032</c:v>
                </c:pt>
                <c:pt idx="872">
                  <c:v>0.30000000000000032</c:v>
                </c:pt>
                <c:pt idx="873">
                  <c:v>0.30000000000000032</c:v>
                </c:pt>
                <c:pt idx="874">
                  <c:v>0.30000000000000032</c:v>
                </c:pt>
                <c:pt idx="875">
                  <c:v>0.30000000000000032</c:v>
                </c:pt>
                <c:pt idx="876">
                  <c:v>0.30000000000000032</c:v>
                </c:pt>
                <c:pt idx="877">
                  <c:v>0.30000000000000032</c:v>
                </c:pt>
                <c:pt idx="878">
                  <c:v>0.30000000000000032</c:v>
                </c:pt>
                <c:pt idx="879">
                  <c:v>0.30000000000000032</c:v>
                </c:pt>
                <c:pt idx="880">
                  <c:v>0.30000000000000032</c:v>
                </c:pt>
                <c:pt idx="881">
                  <c:v>0.30000000000000032</c:v>
                </c:pt>
                <c:pt idx="882">
                  <c:v>0.31000000000000044</c:v>
                </c:pt>
                <c:pt idx="883">
                  <c:v>0.31000000000000044</c:v>
                </c:pt>
                <c:pt idx="884">
                  <c:v>0.31000000000000044</c:v>
                </c:pt>
                <c:pt idx="885">
                  <c:v>0.31000000000000044</c:v>
                </c:pt>
                <c:pt idx="886">
                  <c:v>0.31000000000000044</c:v>
                </c:pt>
                <c:pt idx="887">
                  <c:v>0.31000000000000044</c:v>
                </c:pt>
                <c:pt idx="888">
                  <c:v>0.30000000000000032</c:v>
                </c:pt>
                <c:pt idx="889">
                  <c:v>0.30000000000000032</c:v>
                </c:pt>
                <c:pt idx="890">
                  <c:v>0.30000000000000032</c:v>
                </c:pt>
                <c:pt idx="891">
                  <c:v>0.31000000000000044</c:v>
                </c:pt>
                <c:pt idx="892">
                  <c:v>0.31000000000000044</c:v>
                </c:pt>
                <c:pt idx="893">
                  <c:v>0.31000000000000044</c:v>
                </c:pt>
                <c:pt idx="894">
                  <c:v>0.31000000000000044</c:v>
                </c:pt>
                <c:pt idx="895">
                  <c:v>0.31000000000000044</c:v>
                </c:pt>
                <c:pt idx="896">
                  <c:v>0.31000000000000044</c:v>
                </c:pt>
                <c:pt idx="897">
                  <c:v>0.31000000000000044</c:v>
                </c:pt>
                <c:pt idx="898">
                  <c:v>0.31000000000000044</c:v>
                </c:pt>
                <c:pt idx="899">
                  <c:v>0.31000000000000044</c:v>
                </c:pt>
                <c:pt idx="900">
                  <c:v>0.31000000000000044</c:v>
                </c:pt>
                <c:pt idx="901">
                  <c:v>0.30000000000000032</c:v>
                </c:pt>
                <c:pt idx="902">
                  <c:v>0.30000000000000032</c:v>
                </c:pt>
                <c:pt idx="903">
                  <c:v>0.31000000000000044</c:v>
                </c:pt>
                <c:pt idx="904">
                  <c:v>0.31000000000000044</c:v>
                </c:pt>
                <c:pt idx="905">
                  <c:v>0.31000000000000044</c:v>
                </c:pt>
                <c:pt idx="906">
                  <c:v>0.31000000000000044</c:v>
                </c:pt>
                <c:pt idx="907">
                  <c:v>0.31000000000000044</c:v>
                </c:pt>
                <c:pt idx="908">
                  <c:v>0.31000000000000044</c:v>
                </c:pt>
                <c:pt idx="909">
                  <c:v>0.31000000000000044</c:v>
                </c:pt>
                <c:pt idx="910">
                  <c:v>0.31000000000000044</c:v>
                </c:pt>
                <c:pt idx="911">
                  <c:v>0.31000000000000044</c:v>
                </c:pt>
                <c:pt idx="912">
                  <c:v>0.30000000000000032</c:v>
                </c:pt>
                <c:pt idx="913">
                  <c:v>0.30000000000000032</c:v>
                </c:pt>
                <c:pt idx="914">
                  <c:v>0.31000000000000044</c:v>
                </c:pt>
                <c:pt idx="915">
                  <c:v>0.31000000000000044</c:v>
                </c:pt>
                <c:pt idx="916">
                  <c:v>0.31000000000000044</c:v>
                </c:pt>
                <c:pt idx="917">
                  <c:v>0.30000000000000032</c:v>
                </c:pt>
                <c:pt idx="918">
                  <c:v>0.30000000000000032</c:v>
                </c:pt>
                <c:pt idx="919">
                  <c:v>0.31000000000000044</c:v>
                </c:pt>
                <c:pt idx="920">
                  <c:v>0.31000000000000044</c:v>
                </c:pt>
                <c:pt idx="921">
                  <c:v>0.31000000000000044</c:v>
                </c:pt>
                <c:pt idx="922">
                  <c:v>0.31000000000000044</c:v>
                </c:pt>
                <c:pt idx="923">
                  <c:v>0.30000000000000032</c:v>
                </c:pt>
                <c:pt idx="924">
                  <c:v>0.30000000000000032</c:v>
                </c:pt>
                <c:pt idx="925">
                  <c:v>0.30000000000000032</c:v>
                </c:pt>
                <c:pt idx="926">
                  <c:v>0.30000000000000032</c:v>
                </c:pt>
                <c:pt idx="927">
                  <c:v>0.30000000000000032</c:v>
                </c:pt>
                <c:pt idx="928">
                  <c:v>0.29000000000000031</c:v>
                </c:pt>
                <c:pt idx="929">
                  <c:v>0.29000000000000031</c:v>
                </c:pt>
                <c:pt idx="930">
                  <c:v>0.29000000000000031</c:v>
                </c:pt>
                <c:pt idx="931">
                  <c:v>0.29000000000000031</c:v>
                </c:pt>
                <c:pt idx="932">
                  <c:v>0.29000000000000031</c:v>
                </c:pt>
                <c:pt idx="933">
                  <c:v>0.30000000000000032</c:v>
                </c:pt>
                <c:pt idx="934">
                  <c:v>0.29000000000000031</c:v>
                </c:pt>
                <c:pt idx="935">
                  <c:v>0.30000000000000032</c:v>
                </c:pt>
                <c:pt idx="936">
                  <c:v>0.30000000000000032</c:v>
                </c:pt>
                <c:pt idx="937">
                  <c:v>0.30000000000000032</c:v>
                </c:pt>
                <c:pt idx="938">
                  <c:v>0.30000000000000032</c:v>
                </c:pt>
                <c:pt idx="939">
                  <c:v>0.31000000000000044</c:v>
                </c:pt>
                <c:pt idx="940">
                  <c:v>0.31000000000000044</c:v>
                </c:pt>
                <c:pt idx="941">
                  <c:v>0.30000000000000032</c:v>
                </c:pt>
                <c:pt idx="942">
                  <c:v>0.30000000000000032</c:v>
                </c:pt>
                <c:pt idx="943">
                  <c:v>0.30000000000000032</c:v>
                </c:pt>
                <c:pt idx="944">
                  <c:v>0.30000000000000032</c:v>
                </c:pt>
                <c:pt idx="945">
                  <c:v>0.29000000000000031</c:v>
                </c:pt>
                <c:pt idx="946">
                  <c:v>0.30000000000000032</c:v>
                </c:pt>
                <c:pt idx="947">
                  <c:v>0.31000000000000044</c:v>
                </c:pt>
                <c:pt idx="948">
                  <c:v>0.30000000000000032</c:v>
                </c:pt>
                <c:pt idx="949">
                  <c:v>0.31000000000000044</c:v>
                </c:pt>
                <c:pt idx="950">
                  <c:v>0.31000000000000044</c:v>
                </c:pt>
                <c:pt idx="951">
                  <c:v>0.31000000000000044</c:v>
                </c:pt>
                <c:pt idx="952">
                  <c:v>0.31000000000000044</c:v>
                </c:pt>
                <c:pt idx="953">
                  <c:v>0.31000000000000044</c:v>
                </c:pt>
                <c:pt idx="954">
                  <c:v>0.31000000000000044</c:v>
                </c:pt>
                <c:pt idx="955">
                  <c:v>0.31000000000000044</c:v>
                </c:pt>
                <c:pt idx="956">
                  <c:v>0.31000000000000044</c:v>
                </c:pt>
                <c:pt idx="957">
                  <c:v>0.31000000000000044</c:v>
                </c:pt>
                <c:pt idx="958">
                  <c:v>0.31000000000000044</c:v>
                </c:pt>
                <c:pt idx="959">
                  <c:v>0.31000000000000044</c:v>
                </c:pt>
                <c:pt idx="960">
                  <c:v>0.31000000000000044</c:v>
                </c:pt>
                <c:pt idx="961">
                  <c:v>0.30000000000000032</c:v>
                </c:pt>
                <c:pt idx="962">
                  <c:v>0.31000000000000044</c:v>
                </c:pt>
                <c:pt idx="963">
                  <c:v>0.31000000000000044</c:v>
                </c:pt>
                <c:pt idx="964">
                  <c:v>0.31000000000000044</c:v>
                </c:pt>
                <c:pt idx="965">
                  <c:v>0.31000000000000044</c:v>
                </c:pt>
                <c:pt idx="966">
                  <c:v>0.31000000000000044</c:v>
                </c:pt>
                <c:pt idx="967">
                  <c:v>0.31000000000000044</c:v>
                </c:pt>
                <c:pt idx="968">
                  <c:v>0.31000000000000044</c:v>
                </c:pt>
                <c:pt idx="969">
                  <c:v>0.31000000000000044</c:v>
                </c:pt>
                <c:pt idx="970">
                  <c:v>0.32000000000000051</c:v>
                </c:pt>
                <c:pt idx="971">
                  <c:v>0.31000000000000044</c:v>
                </c:pt>
                <c:pt idx="972">
                  <c:v>0.31000000000000044</c:v>
                </c:pt>
                <c:pt idx="973">
                  <c:v>0.31000000000000044</c:v>
                </c:pt>
                <c:pt idx="974">
                  <c:v>0.31000000000000044</c:v>
                </c:pt>
                <c:pt idx="975">
                  <c:v>0.31000000000000044</c:v>
                </c:pt>
                <c:pt idx="976">
                  <c:v>0.31000000000000044</c:v>
                </c:pt>
                <c:pt idx="977">
                  <c:v>0.31000000000000044</c:v>
                </c:pt>
                <c:pt idx="978">
                  <c:v>0.31000000000000044</c:v>
                </c:pt>
                <c:pt idx="979">
                  <c:v>0.31000000000000044</c:v>
                </c:pt>
                <c:pt idx="980">
                  <c:v>0.32000000000000051</c:v>
                </c:pt>
                <c:pt idx="981">
                  <c:v>0.31000000000000044</c:v>
                </c:pt>
                <c:pt idx="982">
                  <c:v>0.31000000000000044</c:v>
                </c:pt>
                <c:pt idx="983">
                  <c:v>0.31000000000000044</c:v>
                </c:pt>
                <c:pt idx="984">
                  <c:v>0.30000000000000032</c:v>
                </c:pt>
                <c:pt idx="985">
                  <c:v>0.31000000000000044</c:v>
                </c:pt>
                <c:pt idx="986">
                  <c:v>0.31000000000000044</c:v>
                </c:pt>
                <c:pt idx="987">
                  <c:v>0.31000000000000044</c:v>
                </c:pt>
                <c:pt idx="988">
                  <c:v>0.31000000000000044</c:v>
                </c:pt>
                <c:pt idx="989">
                  <c:v>0.31000000000000044</c:v>
                </c:pt>
                <c:pt idx="990">
                  <c:v>0.31000000000000044</c:v>
                </c:pt>
                <c:pt idx="991">
                  <c:v>0.31000000000000044</c:v>
                </c:pt>
                <c:pt idx="992">
                  <c:v>0.31000000000000044</c:v>
                </c:pt>
                <c:pt idx="993">
                  <c:v>0.31000000000000044</c:v>
                </c:pt>
                <c:pt idx="994">
                  <c:v>0.31000000000000044</c:v>
                </c:pt>
                <c:pt idx="995">
                  <c:v>0.31000000000000044</c:v>
                </c:pt>
                <c:pt idx="996">
                  <c:v>0.32000000000000051</c:v>
                </c:pt>
                <c:pt idx="997">
                  <c:v>0.31000000000000044</c:v>
                </c:pt>
                <c:pt idx="998">
                  <c:v>0.31000000000000044</c:v>
                </c:pt>
                <c:pt idx="999">
                  <c:v>0.31000000000000044</c:v>
                </c:pt>
                <c:pt idx="1000">
                  <c:v>0.32000000000000051</c:v>
                </c:pt>
                <c:pt idx="1001">
                  <c:v>0.31000000000000044</c:v>
                </c:pt>
                <c:pt idx="1002">
                  <c:v>0.32000000000000051</c:v>
                </c:pt>
                <c:pt idx="1003">
                  <c:v>0.32000000000000051</c:v>
                </c:pt>
                <c:pt idx="1004">
                  <c:v>0.31000000000000044</c:v>
                </c:pt>
                <c:pt idx="1005">
                  <c:v>0.31000000000000044</c:v>
                </c:pt>
                <c:pt idx="1006">
                  <c:v>0.31000000000000044</c:v>
                </c:pt>
                <c:pt idx="1007">
                  <c:v>0.32000000000000051</c:v>
                </c:pt>
                <c:pt idx="1008">
                  <c:v>0.31000000000000044</c:v>
                </c:pt>
                <c:pt idx="1009">
                  <c:v>0.31000000000000044</c:v>
                </c:pt>
                <c:pt idx="1010">
                  <c:v>0.31000000000000044</c:v>
                </c:pt>
                <c:pt idx="1011">
                  <c:v>0.31000000000000044</c:v>
                </c:pt>
                <c:pt idx="1012">
                  <c:v>0.31000000000000044</c:v>
                </c:pt>
                <c:pt idx="1013">
                  <c:v>0.30000000000000032</c:v>
                </c:pt>
                <c:pt idx="1014">
                  <c:v>0.30000000000000032</c:v>
                </c:pt>
                <c:pt idx="1015">
                  <c:v>0.30000000000000032</c:v>
                </c:pt>
                <c:pt idx="1016">
                  <c:v>0.30000000000000032</c:v>
                </c:pt>
                <c:pt idx="1017">
                  <c:v>0.30000000000000032</c:v>
                </c:pt>
                <c:pt idx="1018">
                  <c:v>0.30000000000000032</c:v>
                </c:pt>
                <c:pt idx="1019">
                  <c:v>0.31000000000000044</c:v>
                </c:pt>
                <c:pt idx="1020">
                  <c:v>0.31000000000000044</c:v>
                </c:pt>
                <c:pt idx="1021">
                  <c:v>0.30000000000000032</c:v>
                </c:pt>
                <c:pt idx="1022">
                  <c:v>0.30000000000000032</c:v>
                </c:pt>
                <c:pt idx="1023">
                  <c:v>0.30000000000000032</c:v>
                </c:pt>
                <c:pt idx="1024">
                  <c:v>0.30000000000000032</c:v>
                </c:pt>
                <c:pt idx="1025">
                  <c:v>0.30000000000000032</c:v>
                </c:pt>
                <c:pt idx="1026">
                  <c:v>0.30000000000000032</c:v>
                </c:pt>
                <c:pt idx="1027">
                  <c:v>0.30000000000000032</c:v>
                </c:pt>
                <c:pt idx="1028">
                  <c:v>0.30000000000000032</c:v>
                </c:pt>
                <c:pt idx="1029">
                  <c:v>0.31000000000000044</c:v>
                </c:pt>
                <c:pt idx="1030">
                  <c:v>0.31000000000000044</c:v>
                </c:pt>
                <c:pt idx="1031">
                  <c:v>0.31000000000000044</c:v>
                </c:pt>
                <c:pt idx="1032">
                  <c:v>0.31000000000000044</c:v>
                </c:pt>
                <c:pt idx="1033">
                  <c:v>0.30000000000000032</c:v>
                </c:pt>
                <c:pt idx="1034">
                  <c:v>0.31000000000000044</c:v>
                </c:pt>
                <c:pt idx="1035">
                  <c:v>0.31000000000000044</c:v>
                </c:pt>
                <c:pt idx="1036">
                  <c:v>0.31000000000000044</c:v>
                </c:pt>
                <c:pt idx="1037">
                  <c:v>0.31000000000000044</c:v>
                </c:pt>
                <c:pt idx="1038">
                  <c:v>0.31000000000000044</c:v>
                </c:pt>
                <c:pt idx="1039">
                  <c:v>0.31000000000000044</c:v>
                </c:pt>
                <c:pt idx="1040">
                  <c:v>0.31000000000000044</c:v>
                </c:pt>
                <c:pt idx="1041">
                  <c:v>0.32000000000000051</c:v>
                </c:pt>
                <c:pt idx="1042">
                  <c:v>0.32000000000000051</c:v>
                </c:pt>
                <c:pt idx="1043">
                  <c:v>0.31000000000000044</c:v>
                </c:pt>
                <c:pt idx="1044">
                  <c:v>0.31000000000000044</c:v>
                </c:pt>
                <c:pt idx="1045">
                  <c:v>0.31000000000000044</c:v>
                </c:pt>
                <c:pt idx="1046">
                  <c:v>0.31000000000000044</c:v>
                </c:pt>
                <c:pt idx="1047">
                  <c:v>0.31000000000000044</c:v>
                </c:pt>
                <c:pt idx="1048">
                  <c:v>0.32000000000000051</c:v>
                </c:pt>
                <c:pt idx="1049">
                  <c:v>0.32000000000000051</c:v>
                </c:pt>
                <c:pt idx="1050">
                  <c:v>0.32000000000000051</c:v>
                </c:pt>
                <c:pt idx="1051">
                  <c:v>0.32000000000000051</c:v>
                </c:pt>
                <c:pt idx="1052">
                  <c:v>0.32000000000000051</c:v>
                </c:pt>
                <c:pt idx="1053">
                  <c:v>0.32000000000000051</c:v>
                </c:pt>
                <c:pt idx="1054">
                  <c:v>0.32000000000000051</c:v>
                </c:pt>
                <c:pt idx="1055">
                  <c:v>0.32000000000000051</c:v>
                </c:pt>
                <c:pt idx="1056">
                  <c:v>0.32000000000000051</c:v>
                </c:pt>
                <c:pt idx="1057">
                  <c:v>0.32000000000000051</c:v>
                </c:pt>
                <c:pt idx="1058">
                  <c:v>0.33000000000000057</c:v>
                </c:pt>
                <c:pt idx="1059">
                  <c:v>0.33000000000000057</c:v>
                </c:pt>
                <c:pt idx="1060">
                  <c:v>0.33000000000000057</c:v>
                </c:pt>
                <c:pt idx="1061">
                  <c:v>0.33000000000000057</c:v>
                </c:pt>
                <c:pt idx="1062">
                  <c:v>0.34</c:v>
                </c:pt>
                <c:pt idx="1063">
                  <c:v>0.34</c:v>
                </c:pt>
                <c:pt idx="1064">
                  <c:v>0.34</c:v>
                </c:pt>
                <c:pt idx="1065">
                  <c:v>0.33000000000000057</c:v>
                </c:pt>
                <c:pt idx="1066">
                  <c:v>0.34</c:v>
                </c:pt>
                <c:pt idx="1067">
                  <c:v>0.34</c:v>
                </c:pt>
                <c:pt idx="1068">
                  <c:v>0.34</c:v>
                </c:pt>
                <c:pt idx="1069">
                  <c:v>0.34</c:v>
                </c:pt>
                <c:pt idx="1070">
                  <c:v>0.34</c:v>
                </c:pt>
                <c:pt idx="1071">
                  <c:v>0.33000000000000057</c:v>
                </c:pt>
                <c:pt idx="1072">
                  <c:v>0.33000000000000057</c:v>
                </c:pt>
                <c:pt idx="1073">
                  <c:v>0.33000000000000057</c:v>
                </c:pt>
                <c:pt idx="1074">
                  <c:v>0.33000000000000057</c:v>
                </c:pt>
                <c:pt idx="1075">
                  <c:v>0.33000000000000057</c:v>
                </c:pt>
                <c:pt idx="1076">
                  <c:v>0.32000000000000051</c:v>
                </c:pt>
                <c:pt idx="1077">
                  <c:v>0.32000000000000051</c:v>
                </c:pt>
                <c:pt idx="1078">
                  <c:v>0.32000000000000051</c:v>
                </c:pt>
                <c:pt idx="1079">
                  <c:v>0.32000000000000051</c:v>
                </c:pt>
                <c:pt idx="1080">
                  <c:v>0.32000000000000051</c:v>
                </c:pt>
                <c:pt idx="1081">
                  <c:v>0.33000000000000057</c:v>
                </c:pt>
                <c:pt idx="1082">
                  <c:v>0.33000000000000057</c:v>
                </c:pt>
                <c:pt idx="1083">
                  <c:v>0.33000000000000057</c:v>
                </c:pt>
                <c:pt idx="1084">
                  <c:v>0.33000000000000057</c:v>
                </c:pt>
                <c:pt idx="1085">
                  <c:v>0.32000000000000051</c:v>
                </c:pt>
                <c:pt idx="1086">
                  <c:v>0.32000000000000051</c:v>
                </c:pt>
                <c:pt idx="1087">
                  <c:v>0.32000000000000051</c:v>
                </c:pt>
                <c:pt idx="1088">
                  <c:v>0.33000000000000057</c:v>
                </c:pt>
                <c:pt idx="1089">
                  <c:v>0.33000000000000057</c:v>
                </c:pt>
                <c:pt idx="1090">
                  <c:v>0.33000000000000057</c:v>
                </c:pt>
                <c:pt idx="1091">
                  <c:v>0.33000000000000057</c:v>
                </c:pt>
                <c:pt idx="1092">
                  <c:v>0.33000000000000057</c:v>
                </c:pt>
                <c:pt idx="1093">
                  <c:v>0.33000000000000057</c:v>
                </c:pt>
                <c:pt idx="1094">
                  <c:v>0.34</c:v>
                </c:pt>
                <c:pt idx="1095">
                  <c:v>0.34</c:v>
                </c:pt>
                <c:pt idx="1096">
                  <c:v>0.33000000000000057</c:v>
                </c:pt>
                <c:pt idx="1097">
                  <c:v>0.34</c:v>
                </c:pt>
                <c:pt idx="1098">
                  <c:v>0.34</c:v>
                </c:pt>
                <c:pt idx="1099">
                  <c:v>0.34</c:v>
                </c:pt>
                <c:pt idx="1100">
                  <c:v>0.34</c:v>
                </c:pt>
                <c:pt idx="1101">
                  <c:v>0.34</c:v>
                </c:pt>
                <c:pt idx="1102">
                  <c:v>0.34</c:v>
                </c:pt>
                <c:pt idx="1103">
                  <c:v>0.34</c:v>
                </c:pt>
                <c:pt idx="1104">
                  <c:v>0.34</c:v>
                </c:pt>
                <c:pt idx="1105">
                  <c:v>0.33000000000000057</c:v>
                </c:pt>
                <c:pt idx="1106">
                  <c:v>0.33000000000000057</c:v>
                </c:pt>
                <c:pt idx="1107">
                  <c:v>0.33000000000000057</c:v>
                </c:pt>
                <c:pt idx="1108">
                  <c:v>0.33000000000000057</c:v>
                </c:pt>
                <c:pt idx="1109">
                  <c:v>0.34</c:v>
                </c:pt>
                <c:pt idx="1110">
                  <c:v>0.34</c:v>
                </c:pt>
                <c:pt idx="1111">
                  <c:v>0.33000000000000057</c:v>
                </c:pt>
                <c:pt idx="1112">
                  <c:v>0.33000000000000057</c:v>
                </c:pt>
                <c:pt idx="1113">
                  <c:v>0.33000000000000057</c:v>
                </c:pt>
                <c:pt idx="1114">
                  <c:v>0.32000000000000051</c:v>
                </c:pt>
                <c:pt idx="1115">
                  <c:v>0.33000000000000057</c:v>
                </c:pt>
                <c:pt idx="1116">
                  <c:v>0.33000000000000057</c:v>
                </c:pt>
                <c:pt idx="1117">
                  <c:v>0.33000000000000057</c:v>
                </c:pt>
                <c:pt idx="1118">
                  <c:v>0.33000000000000057</c:v>
                </c:pt>
                <c:pt idx="1119">
                  <c:v>0.33000000000000057</c:v>
                </c:pt>
                <c:pt idx="1120">
                  <c:v>0.33000000000000057</c:v>
                </c:pt>
                <c:pt idx="1121">
                  <c:v>0.32000000000000051</c:v>
                </c:pt>
                <c:pt idx="1122">
                  <c:v>0.32000000000000051</c:v>
                </c:pt>
                <c:pt idx="1123">
                  <c:v>0.32000000000000051</c:v>
                </c:pt>
                <c:pt idx="1124">
                  <c:v>0.32000000000000051</c:v>
                </c:pt>
                <c:pt idx="1125">
                  <c:v>0.32000000000000051</c:v>
                </c:pt>
                <c:pt idx="1126">
                  <c:v>0.32000000000000051</c:v>
                </c:pt>
                <c:pt idx="1127">
                  <c:v>0.32000000000000051</c:v>
                </c:pt>
                <c:pt idx="1128">
                  <c:v>0.32000000000000051</c:v>
                </c:pt>
                <c:pt idx="1129">
                  <c:v>0.32000000000000051</c:v>
                </c:pt>
                <c:pt idx="1130">
                  <c:v>0.32000000000000051</c:v>
                </c:pt>
                <c:pt idx="1131">
                  <c:v>0.32000000000000051</c:v>
                </c:pt>
                <c:pt idx="1132">
                  <c:v>0.33000000000000057</c:v>
                </c:pt>
                <c:pt idx="1133">
                  <c:v>0.32000000000000051</c:v>
                </c:pt>
                <c:pt idx="1134">
                  <c:v>0.33000000000000057</c:v>
                </c:pt>
                <c:pt idx="1135">
                  <c:v>0.32000000000000051</c:v>
                </c:pt>
                <c:pt idx="1136">
                  <c:v>0.31000000000000044</c:v>
                </c:pt>
                <c:pt idx="1137">
                  <c:v>0.31000000000000044</c:v>
                </c:pt>
                <c:pt idx="1138">
                  <c:v>0.32000000000000051</c:v>
                </c:pt>
                <c:pt idx="1139">
                  <c:v>0.31000000000000044</c:v>
                </c:pt>
                <c:pt idx="1140">
                  <c:v>0.31000000000000044</c:v>
                </c:pt>
                <c:pt idx="1141">
                  <c:v>0.32000000000000051</c:v>
                </c:pt>
                <c:pt idx="1142">
                  <c:v>0.32000000000000051</c:v>
                </c:pt>
                <c:pt idx="1143">
                  <c:v>0.32000000000000051</c:v>
                </c:pt>
                <c:pt idx="1144">
                  <c:v>0.32000000000000051</c:v>
                </c:pt>
                <c:pt idx="1145">
                  <c:v>0.33000000000000057</c:v>
                </c:pt>
                <c:pt idx="1146">
                  <c:v>0.32000000000000051</c:v>
                </c:pt>
                <c:pt idx="1147">
                  <c:v>0.32000000000000051</c:v>
                </c:pt>
                <c:pt idx="1148">
                  <c:v>0.32000000000000051</c:v>
                </c:pt>
                <c:pt idx="1149">
                  <c:v>0.32000000000000051</c:v>
                </c:pt>
                <c:pt idx="1150">
                  <c:v>0.32000000000000051</c:v>
                </c:pt>
                <c:pt idx="1151">
                  <c:v>0.32000000000000051</c:v>
                </c:pt>
                <c:pt idx="1152">
                  <c:v>0.32000000000000051</c:v>
                </c:pt>
                <c:pt idx="1153">
                  <c:v>0.32000000000000051</c:v>
                </c:pt>
                <c:pt idx="1154">
                  <c:v>0.32000000000000051</c:v>
                </c:pt>
                <c:pt idx="1155">
                  <c:v>0.32000000000000051</c:v>
                </c:pt>
                <c:pt idx="1156">
                  <c:v>0.32000000000000051</c:v>
                </c:pt>
                <c:pt idx="1157">
                  <c:v>0.32000000000000051</c:v>
                </c:pt>
                <c:pt idx="1158">
                  <c:v>0.32000000000000051</c:v>
                </c:pt>
                <c:pt idx="1159">
                  <c:v>0.32000000000000051</c:v>
                </c:pt>
                <c:pt idx="1160">
                  <c:v>0.32000000000000051</c:v>
                </c:pt>
                <c:pt idx="1161">
                  <c:v>0.32000000000000051</c:v>
                </c:pt>
                <c:pt idx="1162">
                  <c:v>0.33000000000000057</c:v>
                </c:pt>
                <c:pt idx="1163">
                  <c:v>0.34</c:v>
                </c:pt>
                <c:pt idx="1164">
                  <c:v>0.34</c:v>
                </c:pt>
                <c:pt idx="1165">
                  <c:v>0.34</c:v>
                </c:pt>
                <c:pt idx="1166">
                  <c:v>0.34</c:v>
                </c:pt>
                <c:pt idx="1167">
                  <c:v>0.34</c:v>
                </c:pt>
                <c:pt idx="1168">
                  <c:v>0.34</c:v>
                </c:pt>
                <c:pt idx="1169">
                  <c:v>0.34</c:v>
                </c:pt>
                <c:pt idx="1170">
                  <c:v>0.33000000000000057</c:v>
                </c:pt>
                <c:pt idx="1171">
                  <c:v>0.34</c:v>
                </c:pt>
                <c:pt idx="1172">
                  <c:v>0.34</c:v>
                </c:pt>
                <c:pt idx="1173">
                  <c:v>0.34</c:v>
                </c:pt>
                <c:pt idx="1174">
                  <c:v>0.34</c:v>
                </c:pt>
                <c:pt idx="1175">
                  <c:v>0.34</c:v>
                </c:pt>
                <c:pt idx="1176">
                  <c:v>0.34</c:v>
                </c:pt>
                <c:pt idx="1177">
                  <c:v>0.34</c:v>
                </c:pt>
                <c:pt idx="1178">
                  <c:v>0.33000000000000057</c:v>
                </c:pt>
                <c:pt idx="1179">
                  <c:v>0.33000000000000057</c:v>
                </c:pt>
                <c:pt idx="1180">
                  <c:v>0.34</c:v>
                </c:pt>
                <c:pt idx="1181">
                  <c:v>0.34</c:v>
                </c:pt>
                <c:pt idx="1182">
                  <c:v>0.34</c:v>
                </c:pt>
                <c:pt idx="1183">
                  <c:v>0.34</c:v>
                </c:pt>
                <c:pt idx="1184">
                  <c:v>0.34</c:v>
                </c:pt>
                <c:pt idx="1185">
                  <c:v>0.34</c:v>
                </c:pt>
                <c:pt idx="1186">
                  <c:v>0.34</c:v>
                </c:pt>
                <c:pt idx="1187">
                  <c:v>0.34</c:v>
                </c:pt>
                <c:pt idx="1188">
                  <c:v>0.34</c:v>
                </c:pt>
                <c:pt idx="1189">
                  <c:v>0.34</c:v>
                </c:pt>
                <c:pt idx="1190">
                  <c:v>0.35000000000000031</c:v>
                </c:pt>
                <c:pt idx="1191">
                  <c:v>0.35000000000000031</c:v>
                </c:pt>
                <c:pt idx="1192">
                  <c:v>0.34</c:v>
                </c:pt>
                <c:pt idx="1193">
                  <c:v>0.34</c:v>
                </c:pt>
                <c:pt idx="1194">
                  <c:v>0.34</c:v>
                </c:pt>
                <c:pt idx="1195">
                  <c:v>0.34</c:v>
                </c:pt>
                <c:pt idx="1196">
                  <c:v>0.34</c:v>
                </c:pt>
                <c:pt idx="1197">
                  <c:v>0.35000000000000031</c:v>
                </c:pt>
                <c:pt idx="1198">
                  <c:v>0.35000000000000031</c:v>
                </c:pt>
                <c:pt idx="1199">
                  <c:v>0.35000000000000031</c:v>
                </c:pt>
                <c:pt idx="1200">
                  <c:v>0.35000000000000031</c:v>
                </c:pt>
                <c:pt idx="1201">
                  <c:v>0.35000000000000031</c:v>
                </c:pt>
                <c:pt idx="1202">
                  <c:v>0.35000000000000031</c:v>
                </c:pt>
                <c:pt idx="1203">
                  <c:v>0.34</c:v>
                </c:pt>
                <c:pt idx="1204">
                  <c:v>0.35000000000000031</c:v>
                </c:pt>
                <c:pt idx="1205">
                  <c:v>0.35000000000000031</c:v>
                </c:pt>
                <c:pt idx="1206">
                  <c:v>0.35000000000000031</c:v>
                </c:pt>
                <c:pt idx="1207">
                  <c:v>0.35000000000000031</c:v>
                </c:pt>
                <c:pt idx="1208">
                  <c:v>0.35000000000000031</c:v>
                </c:pt>
                <c:pt idx="1209">
                  <c:v>0.35000000000000031</c:v>
                </c:pt>
                <c:pt idx="1210">
                  <c:v>0.35000000000000031</c:v>
                </c:pt>
                <c:pt idx="1211">
                  <c:v>0.34</c:v>
                </c:pt>
                <c:pt idx="1212">
                  <c:v>0.34</c:v>
                </c:pt>
                <c:pt idx="1213">
                  <c:v>0.34</c:v>
                </c:pt>
                <c:pt idx="1214">
                  <c:v>0.34</c:v>
                </c:pt>
                <c:pt idx="1215">
                  <c:v>0.34</c:v>
                </c:pt>
                <c:pt idx="1216">
                  <c:v>0.35000000000000031</c:v>
                </c:pt>
                <c:pt idx="1217">
                  <c:v>0.35000000000000031</c:v>
                </c:pt>
                <c:pt idx="1218">
                  <c:v>0.34</c:v>
                </c:pt>
                <c:pt idx="1219">
                  <c:v>0.35000000000000031</c:v>
                </c:pt>
                <c:pt idx="1220">
                  <c:v>0.34</c:v>
                </c:pt>
                <c:pt idx="1221">
                  <c:v>0.34</c:v>
                </c:pt>
                <c:pt idx="1222">
                  <c:v>0.34</c:v>
                </c:pt>
                <c:pt idx="1223">
                  <c:v>0.34</c:v>
                </c:pt>
                <c:pt idx="1224">
                  <c:v>0.34</c:v>
                </c:pt>
                <c:pt idx="1225">
                  <c:v>0.34</c:v>
                </c:pt>
                <c:pt idx="1226">
                  <c:v>0.35000000000000031</c:v>
                </c:pt>
                <c:pt idx="1227">
                  <c:v>0.36000000000000032</c:v>
                </c:pt>
                <c:pt idx="1228">
                  <c:v>0.35000000000000031</c:v>
                </c:pt>
                <c:pt idx="1229">
                  <c:v>0.35000000000000031</c:v>
                </c:pt>
                <c:pt idx="1230">
                  <c:v>0.35000000000000031</c:v>
                </c:pt>
                <c:pt idx="1231">
                  <c:v>0.36000000000000032</c:v>
                </c:pt>
                <c:pt idx="1232">
                  <c:v>0.36000000000000032</c:v>
                </c:pt>
                <c:pt idx="1233">
                  <c:v>0.36000000000000032</c:v>
                </c:pt>
                <c:pt idx="1234">
                  <c:v>0.35000000000000031</c:v>
                </c:pt>
                <c:pt idx="1235">
                  <c:v>0.35000000000000031</c:v>
                </c:pt>
                <c:pt idx="1236">
                  <c:v>0.35000000000000031</c:v>
                </c:pt>
                <c:pt idx="1237">
                  <c:v>0.36000000000000032</c:v>
                </c:pt>
                <c:pt idx="1238">
                  <c:v>0.36000000000000032</c:v>
                </c:pt>
                <c:pt idx="1239">
                  <c:v>0.36000000000000032</c:v>
                </c:pt>
                <c:pt idx="1240">
                  <c:v>0.36000000000000032</c:v>
                </c:pt>
                <c:pt idx="1241">
                  <c:v>0.36000000000000032</c:v>
                </c:pt>
                <c:pt idx="1242">
                  <c:v>0.36000000000000032</c:v>
                </c:pt>
                <c:pt idx="1243">
                  <c:v>0.36000000000000032</c:v>
                </c:pt>
                <c:pt idx="1244">
                  <c:v>0.35000000000000031</c:v>
                </c:pt>
                <c:pt idx="1245">
                  <c:v>0.36000000000000032</c:v>
                </c:pt>
                <c:pt idx="1246">
                  <c:v>0.36000000000000032</c:v>
                </c:pt>
                <c:pt idx="1247">
                  <c:v>0.37000000000000038</c:v>
                </c:pt>
                <c:pt idx="1248">
                  <c:v>0.37000000000000038</c:v>
                </c:pt>
                <c:pt idx="1249">
                  <c:v>0.36000000000000032</c:v>
                </c:pt>
                <c:pt idx="1250">
                  <c:v>0.36000000000000032</c:v>
                </c:pt>
                <c:pt idx="1251">
                  <c:v>0.36000000000000032</c:v>
                </c:pt>
                <c:pt idx="1252">
                  <c:v>0.37000000000000038</c:v>
                </c:pt>
                <c:pt idx="1253">
                  <c:v>0.36000000000000032</c:v>
                </c:pt>
                <c:pt idx="1254">
                  <c:v>0.36000000000000032</c:v>
                </c:pt>
                <c:pt idx="1255">
                  <c:v>0.36000000000000032</c:v>
                </c:pt>
                <c:pt idx="1256">
                  <c:v>0.36000000000000032</c:v>
                </c:pt>
                <c:pt idx="1257">
                  <c:v>0.39000000000000051</c:v>
                </c:pt>
                <c:pt idx="1258">
                  <c:v>0.39000000000000051</c:v>
                </c:pt>
                <c:pt idx="1259">
                  <c:v>0.27</c:v>
                </c:pt>
                <c:pt idx="1260">
                  <c:v>0.33000000000000057</c:v>
                </c:pt>
                <c:pt idx="1261">
                  <c:v>0.37000000000000038</c:v>
                </c:pt>
                <c:pt idx="1262">
                  <c:v>0.42000000000000032</c:v>
                </c:pt>
                <c:pt idx="1263">
                  <c:v>0.42000000000000032</c:v>
                </c:pt>
                <c:pt idx="1264">
                  <c:v>0.41000000000000031</c:v>
                </c:pt>
                <c:pt idx="1265">
                  <c:v>0.39000000000000051</c:v>
                </c:pt>
                <c:pt idx="1266">
                  <c:v>0.3800000000000005</c:v>
                </c:pt>
                <c:pt idx="1267">
                  <c:v>0.37000000000000038</c:v>
                </c:pt>
                <c:pt idx="1268">
                  <c:v>0.36000000000000032</c:v>
                </c:pt>
                <c:pt idx="1269">
                  <c:v>0.36000000000000032</c:v>
                </c:pt>
                <c:pt idx="1270">
                  <c:v>0.37000000000000038</c:v>
                </c:pt>
                <c:pt idx="1271">
                  <c:v>0.3800000000000005</c:v>
                </c:pt>
                <c:pt idx="1272">
                  <c:v>0.39000000000000051</c:v>
                </c:pt>
                <c:pt idx="1273">
                  <c:v>0.3800000000000005</c:v>
                </c:pt>
                <c:pt idx="1274">
                  <c:v>0.3800000000000005</c:v>
                </c:pt>
                <c:pt idx="1275">
                  <c:v>0.37000000000000038</c:v>
                </c:pt>
                <c:pt idx="1276">
                  <c:v>0.4</c:v>
                </c:pt>
                <c:pt idx="1277">
                  <c:v>0.39000000000000051</c:v>
                </c:pt>
                <c:pt idx="1278">
                  <c:v>0.39000000000000051</c:v>
                </c:pt>
                <c:pt idx="1279">
                  <c:v>0.3800000000000005</c:v>
                </c:pt>
                <c:pt idx="1280">
                  <c:v>0.3800000000000005</c:v>
                </c:pt>
                <c:pt idx="1281">
                  <c:v>0.3800000000000005</c:v>
                </c:pt>
                <c:pt idx="1282">
                  <c:v>0.37000000000000038</c:v>
                </c:pt>
                <c:pt idx="1283">
                  <c:v>0.37000000000000038</c:v>
                </c:pt>
                <c:pt idx="1284">
                  <c:v>0.37000000000000038</c:v>
                </c:pt>
                <c:pt idx="1285">
                  <c:v>0.3800000000000005</c:v>
                </c:pt>
                <c:pt idx="1286">
                  <c:v>0.3800000000000005</c:v>
                </c:pt>
                <c:pt idx="1287">
                  <c:v>0.37000000000000038</c:v>
                </c:pt>
                <c:pt idx="1288">
                  <c:v>0.37000000000000038</c:v>
                </c:pt>
                <c:pt idx="1289">
                  <c:v>0.37000000000000038</c:v>
                </c:pt>
                <c:pt idx="1290">
                  <c:v>0.36000000000000032</c:v>
                </c:pt>
                <c:pt idx="1291">
                  <c:v>0.37000000000000038</c:v>
                </c:pt>
                <c:pt idx="1292">
                  <c:v>0.36000000000000032</c:v>
                </c:pt>
                <c:pt idx="1293">
                  <c:v>0.36000000000000032</c:v>
                </c:pt>
                <c:pt idx="1294">
                  <c:v>0.36000000000000032</c:v>
                </c:pt>
                <c:pt idx="1295">
                  <c:v>0.36000000000000032</c:v>
                </c:pt>
                <c:pt idx="1296">
                  <c:v>0.36000000000000032</c:v>
                </c:pt>
                <c:pt idx="1297">
                  <c:v>0.36000000000000032</c:v>
                </c:pt>
                <c:pt idx="1298">
                  <c:v>0.35000000000000031</c:v>
                </c:pt>
                <c:pt idx="1299">
                  <c:v>0.35000000000000031</c:v>
                </c:pt>
                <c:pt idx="1300">
                  <c:v>0.36000000000000032</c:v>
                </c:pt>
                <c:pt idx="1301">
                  <c:v>0.36000000000000032</c:v>
                </c:pt>
                <c:pt idx="1302">
                  <c:v>0.35000000000000031</c:v>
                </c:pt>
                <c:pt idx="1303">
                  <c:v>0.36000000000000032</c:v>
                </c:pt>
                <c:pt idx="1304">
                  <c:v>0.36000000000000032</c:v>
                </c:pt>
                <c:pt idx="1305">
                  <c:v>0.36000000000000032</c:v>
                </c:pt>
                <c:pt idx="1306">
                  <c:v>0.35000000000000031</c:v>
                </c:pt>
                <c:pt idx="1307">
                  <c:v>0.35000000000000031</c:v>
                </c:pt>
                <c:pt idx="1308">
                  <c:v>0.35000000000000031</c:v>
                </c:pt>
                <c:pt idx="1309">
                  <c:v>0.35000000000000031</c:v>
                </c:pt>
                <c:pt idx="1310">
                  <c:v>0.36000000000000032</c:v>
                </c:pt>
                <c:pt idx="1311">
                  <c:v>0.36000000000000032</c:v>
                </c:pt>
                <c:pt idx="1312">
                  <c:v>0.36000000000000032</c:v>
                </c:pt>
                <c:pt idx="1313">
                  <c:v>0.36000000000000032</c:v>
                </c:pt>
                <c:pt idx="1314">
                  <c:v>0.36000000000000032</c:v>
                </c:pt>
                <c:pt idx="1315">
                  <c:v>0.36000000000000032</c:v>
                </c:pt>
                <c:pt idx="1316">
                  <c:v>0.36000000000000032</c:v>
                </c:pt>
                <c:pt idx="1317">
                  <c:v>0.36000000000000032</c:v>
                </c:pt>
                <c:pt idx="1318">
                  <c:v>0.36000000000000032</c:v>
                </c:pt>
                <c:pt idx="1319">
                  <c:v>0.36000000000000032</c:v>
                </c:pt>
                <c:pt idx="1320">
                  <c:v>0.36000000000000032</c:v>
                </c:pt>
                <c:pt idx="1321">
                  <c:v>0.37000000000000038</c:v>
                </c:pt>
                <c:pt idx="1322">
                  <c:v>0.37000000000000038</c:v>
                </c:pt>
                <c:pt idx="1323">
                  <c:v>0.37000000000000038</c:v>
                </c:pt>
                <c:pt idx="1324">
                  <c:v>0.37000000000000038</c:v>
                </c:pt>
                <c:pt idx="1325">
                  <c:v>0.36000000000000032</c:v>
                </c:pt>
                <c:pt idx="1326">
                  <c:v>0.36000000000000032</c:v>
                </c:pt>
                <c:pt idx="1327">
                  <c:v>0.37000000000000038</c:v>
                </c:pt>
                <c:pt idx="1328">
                  <c:v>0.3800000000000005</c:v>
                </c:pt>
                <c:pt idx="1329">
                  <c:v>0.3800000000000005</c:v>
                </c:pt>
                <c:pt idx="1330">
                  <c:v>0.3800000000000005</c:v>
                </c:pt>
                <c:pt idx="1331">
                  <c:v>0.3800000000000005</c:v>
                </c:pt>
                <c:pt idx="1332">
                  <c:v>0.3800000000000005</c:v>
                </c:pt>
                <c:pt idx="1333">
                  <c:v>0.37000000000000038</c:v>
                </c:pt>
                <c:pt idx="1334">
                  <c:v>0.37000000000000038</c:v>
                </c:pt>
                <c:pt idx="1335">
                  <c:v>0.37000000000000038</c:v>
                </c:pt>
                <c:pt idx="1336">
                  <c:v>0.37000000000000038</c:v>
                </c:pt>
                <c:pt idx="1337">
                  <c:v>0.3800000000000005</c:v>
                </c:pt>
                <c:pt idx="1338">
                  <c:v>0.3800000000000005</c:v>
                </c:pt>
                <c:pt idx="1339">
                  <c:v>0.37000000000000038</c:v>
                </c:pt>
                <c:pt idx="1340">
                  <c:v>0.37000000000000038</c:v>
                </c:pt>
                <c:pt idx="1341">
                  <c:v>0.37000000000000038</c:v>
                </c:pt>
                <c:pt idx="1342">
                  <c:v>0.37000000000000038</c:v>
                </c:pt>
                <c:pt idx="1343">
                  <c:v>0.37000000000000038</c:v>
                </c:pt>
                <c:pt idx="1344">
                  <c:v>0.37000000000000038</c:v>
                </c:pt>
                <c:pt idx="1345">
                  <c:v>0.37000000000000038</c:v>
                </c:pt>
                <c:pt idx="1346">
                  <c:v>0.37000000000000038</c:v>
                </c:pt>
                <c:pt idx="1347">
                  <c:v>0.37000000000000038</c:v>
                </c:pt>
                <c:pt idx="1348">
                  <c:v>0.37000000000000038</c:v>
                </c:pt>
                <c:pt idx="1349">
                  <c:v>0.3800000000000005</c:v>
                </c:pt>
                <c:pt idx="1350">
                  <c:v>0.3800000000000005</c:v>
                </c:pt>
                <c:pt idx="1351">
                  <c:v>0.3800000000000005</c:v>
                </c:pt>
                <c:pt idx="1352">
                  <c:v>0.3800000000000005</c:v>
                </c:pt>
                <c:pt idx="1353">
                  <c:v>0.3800000000000005</c:v>
                </c:pt>
                <c:pt idx="1354">
                  <c:v>0.3800000000000005</c:v>
                </c:pt>
                <c:pt idx="1355">
                  <c:v>0.3800000000000005</c:v>
                </c:pt>
                <c:pt idx="1356">
                  <c:v>0.3800000000000005</c:v>
                </c:pt>
                <c:pt idx="1357">
                  <c:v>0.3800000000000005</c:v>
                </c:pt>
                <c:pt idx="1358">
                  <c:v>0.3800000000000005</c:v>
                </c:pt>
                <c:pt idx="1359">
                  <c:v>0.3800000000000005</c:v>
                </c:pt>
                <c:pt idx="1360">
                  <c:v>0.39000000000000051</c:v>
                </c:pt>
                <c:pt idx="1361">
                  <c:v>0.39000000000000051</c:v>
                </c:pt>
                <c:pt idx="1362">
                  <c:v>0.39000000000000051</c:v>
                </c:pt>
                <c:pt idx="1363">
                  <c:v>0.39000000000000051</c:v>
                </c:pt>
                <c:pt idx="1364">
                  <c:v>0.39000000000000051</c:v>
                </c:pt>
                <c:pt idx="1365">
                  <c:v>0.39000000000000051</c:v>
                </c:pt>
                <c:pt idx="1366">
                  <c:v>0.39000000000000051</c:v>
                </c:pt>
                <c:pt idx="1367">
                  <c:v>0.39000000000000051</c:v>
                </c:pt>
                <c:pt idx="1368">
                  <c:v>0.39000000000000051</c:v>
                </c:pt>
                <c:pt idx="1369">
                  <c:v>0.39000000000000051</c:v>
                </c:pt>
                <c:pt idx="1370">
                  <c:v>0.39000000000000051</c:v>
                </c:pt>
                <c:pt idx="1371">
                  <c:v>0.39000000000000051</c:v>
                </c:pt>
                <c:pt idx="1372">
                  <c:v>0.39000000000000051</c:v>
                </c:pt>
                <c:pt idx="1373">
                  <c:v>0.39000000000000051</c:v>
                </c:pt>
                <c:pt idx="1374">
                  <c:v>0.4</c:v>
                </c:pt>
                <c:pt idx="1375">
                  <c:v>0.4</c:v>
                </c:pt>
                <c:pt idx="1376">
                  <c:v>0.4</c:v>
                </c:pt>
                <c:pt idx="1377">
                  <c:v>0.4</c:v>
                </c:pt>
                <c:pt idx="1378">
                  <c:v>0.4</c:v>
                </c:pt>
                <c:pt idx="1379">
                  <c:v>0.39000000000000051</c:v>
                </c:pt>
                <c:pt idx="1380">
                  <c:v>0.39000000000000051</c:v>
                </c:pt>
                <c:pt idx="1381">
                  <c:v>0.4</c:v>
                </c:pt>
                <c:pt idx="1382">
                  <c:v>0.4</c:v>
                </c:pt>
                <c:pt idx="1383">
                  <c:v>0.4</c:v>
                </c:pt>
                <c:pt idx="1384">
                  <c:v>0.4</c:v>
                </c:pt>
                <c:pt idx="1385">
                  <c:v>0.4</c:v>
                </c:pt>
                <c:pt idx="1386">
                  <c:v>0.4</c:v>
                </c:pt>
                <c:pt idx="1387">
                  <c:v>0.41000000000000031</c:v>
                </c:pt>
                <c:pt idx="1388">
                  <c:v>0.41000000000000031</c:v>
                </c:pt>
                <c:pt idx="1389">
                  <c:v>0.41000000000000031</c:v>
                </c:pt>
                <c:pt idx="1390">
                  <c:v>0.4</c:v>
                </c:pt>
                <c:pt idx="1391">
                  <c:v>0.4</c:v>
                </c:pt>
                <c:pt idx="1392">
                  <c:v>0.41000000000000031</c:v>
                </c:pt>
                <c:pt idx="1393">
                  <c:v>0.41000000000000031</c:v>
                </c:pt>
                <c:pt idx="1394">
                  <c:v>0.42000000000000032</c:v>
                </c:pt>
                <c:pt idx="1395">
                  <c:v>0.42000000000000032</c:v>
                </c:pt>
                <c:pt idx="1396">
                  <c:v>0.42000000000000032</c:v>
                </c:pt>
                <c:pt idx="1397">
                  <c:v>0.41000000000000031</c:v>
                </c:pt>
                <c:pt idx="1398">
                  <c:v>0.41000000000000031</c:v>
                </c:pt>
                <c:pt idx="1399">
                  <c:v>0.41000000000000031</c:v>
                </c:pt>
                <c:pt idx="1400">
                  <c:v>0.42000000000000032</c:v>
                </c:pt>
                <c:pt idx="1401">
                  <c:v>0.42000000000000032</c:v>
                </c:pt>
                <c:pt idx="1402">
                  <c:v>0.42000000000000032</c:v>
                </c:pt>
                <c:pt idx="1403">
                  <c:v>0.43000000000000038</c:v>
                </c:pt>
                <c:pt idx="1404">
                  <c:v>0.43000000000000038</c:v>
                </c:pt>
                <c:pt idx="1405">
                  <c:v>0.43000000000000038</c:v>
                </c:pt>
                <c:pt idx="1406">
                  <c:v>0.43000000000000038</c:v>
                </c:pt>
                <c:pt idx="1407">
                  <c:v>0.43000000000000038</c:v>
                </c:pt>
                <c:pt idx="1408">
                  <c:v>0.42000000000000032</c:v>
                </c:pt>
                <c:pt idx="1409">
                  <c:v>0.42000000000000032</c:v>
                </c:pt>
                <c:pt idx="1410">
                  <c:v>0.43000000000000038</c:v>
                </c:pt>
                <c:pt idx="1411">
                  <c:v>0.42000000000000032</c:v>
                </c:pt>
                <c:pt idx="1412">
                  <c:v>0.43000000000000038</c:v>
                </c:pt>
                <c:pt idx="1413">
                  <c:v>0.43000000000000038</c:v>
                </c:pt>
                <c:pt idx="1414">
                  <c:v>0.43000000000000038</c:v>
                </c:pt>
                <c:pt idx="1415">
                  <c:v>0.43000000000000038</c:v>
                </c:pt>
                <c:pt idx="1416">
                  <c:v>0.44</c:v>
                </c:pt>
                <c:pt idx="1417">
                  <c:v>0.44</c:v>
                </c:pt>
                <c:pt idx="1418">
                  <c:v>0.44</c:v>
                </c:pt>
                <c:pt idx="1419">
                  <c:v>0.44</c:v>
                </c:pt>
                <c:pt idx="1420">
                  <c:v>0.44</c:v>
                </c:pt>
                <c:pt idx="1421">
                  <c:v>0.44</c:v>
                </c:pt>
                <c:pt idx="1422">
                  <c:v>0.44</c:v>
                </c:pt>
                <c:pt idx="1423">
                  <c:v>0.45</c:v>
                </c:pt>
                <c:pt idx="1424">
                  <c:v>0.45</c:v>
                </c:pt>
                <c:pt idx="1425">
                  <c:v>0.46</c:v>
                </c:pt>
                <c:pt idx="1426">
                  <c:v>0.47000000000000008</c:v>
                </c:pt>
                <c:pt idx="1427">
                  <c:v>0.47000000000000008</c:v>
                </c:pt>
                <c:pt idx="1428">
                  <c:v>0.47000000000000008</c:v>
                </c:pt>
                <c:pt idx="1429">
                  <c:v>0.47000000000000008</c:v>
                </c:pt>
                <c:pt idx="1430">
                  <c:v>0.46</c:v>
                </c:pt>
                <c:pt idx="1431">
                  <c:v>0.46</c:v>
                </c:pt>
                <c:pt idx="1432">
                  <c:v>0.47000000000000008</c:v>
                </c:pt>
                <c:pt idx="1433">
                  <c:v>0.46</c:v>
                </c:pt>
                <c:pt idx="1434">
                  <c:v>0.46</c:v>
                </c:pt>
                <c:pt idx="1435">
                  <c:v>0.46</c:v>
                </c:pt>
                <c:pt idx="1436">
                  <c:v>0.46</c:v>
                </c:pt>
                <c:pt idx="1437">
                  <c:v>0.47000000000000008</c:v>
                </c:pt>
                <c:pt idx="1438">
                  <c:v>0.47000000000000008</c:v>
                </c:pt>
                <c:pt idx="1439">
                  <c:v>0.46</c:v>
                </c:pt>
                <c:pt idx="1440">
                  <c:v>0.46</c:v>
                </c:pt>
                <c:pt idx="1441">
                  <c:v>0.46</c:v>
                </c:pt>
                <c:pt idx="1442">
                  <c:v>0.46</c:v>
                </c:pt>
                <c:pt idx="1443">
                  <c:v>0.46</c:v>
                </c:pt>
                <c:pt idx="1444">
                  <c:v>0.46</c:v>
                </c:pt>
                <c:pt idx="1445">
                  <c:v>0.47000000000000008</c:v>
                </c:pt>
                <c:pt idx="1446">
                  <c:v>0.47000000000000008</c:v>
                </c:pt>
                <c:pt idx="1447">
                  <c:v>0.47000000000000008</c:v>
                </c:pt>
                <c:pt idx="1448">
                  <c:v>0.47000000000000008</c:v>
                </c:pt>
                <c:pt idx="1449">
                  <c:v>0.48000000000000032</c:v>
                </c:pt>
                <c:pt idx="1450">
                  <c:v>0.47000000000000008</c:v>
                </c:pt>
                <c:pt idx="1451">
                  <c:v>0.47000000000000008</c:v>
                </c:pt>
                <c:pt idx="1452">
                  <c:v>0.48000000000000032</c:v>
                </c:pt>
                <c:pt idx="1453">
                  <c:v>0.48000000000000032</c:v>
                </c:pt>
                <c:pt idx="1454">
                  <c:v>0.48000000000000032</c:v>
                </c:pt>
                <c:pt idx="1455">
                  <c:v>0.48000000000000032</c:v>
                </c:pt>
                <c:pt idx="1456">
                  <c:v>0.48000000000000032</c:v>
                </c:pt>
                <c:pt idx="1457">
                  <c:v>0.48000000000000032</c:v>
                </c:pt>
                <c:pt idx="1458">
                  <c:v>0.48000000000000032</c:v>
                </c:pt>
                <c:pt idx="1459">
                  <c:v>0.49000000000000032</c:v>
                </c:pt>
                <c:pt idx="1460">
                  <c:v>0.49000000000000032</c:v>
                </c:pt>
                <c:pt idx="1461">
                  <c:v>0.48000000000000032</c:v>
                </c:pt>
                <c:pt idx="1462">
                  <c:v>0.49000000000000032</c:v>
                </c:pt>
                <c:pt idx="1463">
                  <c:v>0.49000000000000032</c:v>
                </c:pt>
                <c:pt idx="1464">
                  <c:v>0.49000000000000032</c:v>
                </c:pt>
                <c:pt idx="1465">
                  <c:v>0.5</c:v>
                </c:pt>
                <c:pt idx="1466">
                  <c:v>0.5</c:v>
                </c:pt>
                <c:pt idx="1467">
                  <c:v>0.5</c:v>
                </c:pt>
                <c:pt idx="1468">
                  <c:v>0.5</c:v>
                </c:pt>
                <c:pt idx="1469">
                  <c:v>0.5</c:v>
                </c:pt>
                <c:pt idx="1470">
                  <c:v>0.49000000000000032</c:v>
                </c:pt>
                <c:pt idx="1471">
                  <c:v>0.53</c:v>
                </c:pt>
                <c:pt idx="1472">
                  <c:v>0.52</c:v>
                </c:pt>
                <c:pt idx="1473">
                  <c:v>0.49000000000000032</c:v>
                </c:pt>
                <c:pt idx="1474">
                  <c:v>0.49000000000000032</c:v>
                </c:pt>
                <c:pt idx="1475">
                  <c:v>0.5</c:v>
                </c:pt>
                <c:pt idx="1476">
                  <c:v>0.5</c:v>
                </c:pt>
                <c:pt idx="1477">
                  <c:v>0.5</c:v>
                </c:pt>
                <c:pt idx="1478">
                  <c:v>0.51</c:v>
                </c:pt>
                <c:pt idx="1479">
                  <c:v>0.51</c:v>
                </c:pt>
                <c:pt idx="1480">
                  <c:v>0.51</c:v>
                </c:pt>
                <c:pt idx="1481">
                  <c:v>0.51</c:v>
                </c:pt>
                <c:pt idx="1482">
                  <c:v>0.51</c:v>
                </c:pt>
                <c:pt idx="1483">
                  <c:v>0.5</c:v>
                </c:pt>
                <c:pt idx="1484">
                  <c:v>0.51</c:v>
                </c:pt>
                <c:pt idx="1485">
                  <c:v>0.52</c:v>
                </c:pt>
                <c:pt idx="1486">
                  <c:v>0.51</c:v>
                </c:pt>
                <c:pt idx="1487">
                  <c:v>0.52</c:v>
                </c:pt>
                <c:pt idx="1488">
                  <c:v>0.52</c:v>
                </c:pt>
                <c:pt idx="1489">
                  <c:v>0.52</c:v>
                </c:pt>
                <c:pt idx="1490">
                  <c:v>0.53</c:v>
                </c:pt>
                <c:pt idx="1491">
                  <c:v>0.54</c:v>
                </c:pt>
                <c:pt idx="1492">
                  <c:v>0.54</c:v>
                </c:pt>
                <c:pt idx="1493">
                  <c:v>0.54</c:v>
                </c:pt>
                <c:pt idx="1494">
                  <c:v>0.54</c:v>
                </c:pt>
                <c:pt idx="1495">
                  <c:v>0.53</c:v>
                </c:pt>
                <c:pt idx="1496">
                  <c:v>0.54</c:v>
                </c:pt>
                <c:pt idx="1497">
                  <c:v>0.54</c:v>
                </c:pt>
                <c:pt idx="1498">
                  <c:v>0.54</c:v>
                </c:pt>
                <c:pt idx="1499">
                  <c:v>0.54</c:v>
                </c:pt>
                <c:pt idx="1500">
                  <c:v>0.54</c:v>
                </c:pt>
                <c:pt idx="1501">
                  <c:v>0.54</c:v>
                </c:pt>
                <c:pt idx="1502">
                  <c:v>0.54</c:v>
                </c:pt>
                <c:pt idx="1503">
                  <c:v>0.54</c:v>
                </c:pt>
                <c:pt idx="1504">
                  <c:v>0.54</c:v>
                </c:pt>
                <c:pt idx="1505">
                  <c:v>0.55000000000000004</c:v>
                </c:pt>
                <c:pt idx="1506">
                  <c:v>0.55000000000000004</c:v>
                </c:pt>
                <c:pt idx="1507">
                  <c:v>0.56000000000000005</c:v>
                </c:pt>
                <c:pt idx="1508">
                  <c:v>0.56000000000000005</c:v>
                </c:pt>
                <c:pt idx="1509">
                  <c:v>0.56000000000000005</c:v>
                </c:pt>
                <c:pt idx="1510">
                  <c:v>0.55000000000000004</c:v>
                </c:pt>
                <c:pt idx="1511">
                  <c:v>0.55000000000000004</c:v>
                </c:pt>
                <c:pt idx="1512">
                  <c:v>0.55000000000000004</c:v>
                </c:pt>
                <c:pt idx="1513">
                  <c:v>0.56000000000000005</c:v>
                </c:pt>
                <c:pt idx="1514">
                  <c:v>0.56000000000000005</c:v>
                </c:pt>
                <c:pt idx="1515">
                  <c:v>0.56000000000000005</c:v>
                </c:pt>
                <c:pt idx="1516">
                  <c:v>0.56000000000000005</c:v>
                </c:pt>
                <c:pt idx="1517">
                  <c:v>0.56999999999999995</c:v>
                </c:pt>
                <c:pt idx="1518">
                  <c:v>0.56999999999999995</c:v>
                </c:pt>
                <c:pt idx="1519">
                  <c:v>0.56000000000000005</c:v>
                </c:pt>
                <c:pt idx="1520">
                  <c:v>0.56999999999999995</c:v>
                </c:pt>
                <c:pt idx="1521">
                  <c:v>0.56999999999999995</c:v>
                </c:pt>
                <c:pt idx="1522">
                  <c:v>0.56999999999999995</c:v>
                </c:pt>
                <c:pt idx="1523">
                  <c:v>0.56999999999999995</c:v>
                </c:pt>
                <c:pt idx="1524">
                  <c:v>0.56999999999999995</c:v>
                </c:pt>
                <c:pt idx="1525">
                  <c:v>0.56999999999999995</c:v>
                </c:pt>
                <c:pt idx="1526">
                  <c:v>0.56999999999999995</c:v>
                </c:pt>
                <c:pt idx="1527">
                  <c:v>0.56999999999999995</c:v>
                </c:pt>
                <c:pt idx="1528">
                  <c:v>0.58000000000000007</c:v>
                </c:pt>
                <c:pt idx="1529">
                  <c:v>0.58000000000000007</c:v>
                </c:pt>
                <c:pt idx="1530">
                  <c:v>0.58000000000000007</c:v>
                </c:pt>
                <c:pt idx="1531">
                  <c:v>0.59</c:v>
                </c:pt>
                <c:pt idx="1532">
                  <c:v>0.59</c:v>
                </c:pt>
                <c:pt idx="1533">
                  <c:v>0.59</c:v>
                </c:pt>
                <c:pt idx="1534">
                  <c:v>0.59</c:v>
                </c:pt>
                <c:pt idx="1535">
                  <c:v>0.58000000000000007</c:v>
                </c:pt>
                <c:pt idx="1536">
                  <c:v>0.58000000000000007</c:v>
                </c:pt>
                <c:pt idx="1537">
                  <c:v>0.58000000000000007</c:v>
                </c:pt>
                <c:pt idx="1538">
                  <c:v>0.56999999999999995</c:v>
                </c:pt>
                <c:pt idx="1539">
                  <c:v>0.56999999999999995</c:v>
                </c:pt>
                <c:pt idx="1540">
                  <c:v>0.58000000000000007</c:v>
                </c:pt>
                <c:pt idx="1541">
                  <c:v>0.58000000000000007</c:v>
                </c:pt>
                <c:pt idx="1542">
                  <c:v>0.58000000000000007</c:v>
                </c:pt>
                <c:pt idx="1543">
                  <c:v>0.56999999999999995</c:v>
                </c:pt>
                <c:pt idx="1544">
                  <c:v>0.58000000000000007</c:v>
                </c:pt>
                <c:pt idx="1545">
                  <c:v>0.59</c:v>
                </c:pt>
                <c:pt idx="1546">
                  <c:v>0.58000000000000007</c:v>
                </c:pt>
                <c:pt idx="1547">
                  <c:v>0.59</c:v>
                </c:pt>
                <c:pt idx="1548">
                  <c:v>0.59</c:v>
                </c:pt>
                <c:pt idx="1549">
                  <c:v>0.60000000000000064</c:v>
                </c:pt>
                <c:pt idx="1550">
                  <c:v>0.60000000000000064</c:v>
                </c:pt>
                <c:pt idx="1551">
                  <c:v>0.60000000000000064</c:v>
                </c:pt>
                <c:pt idx="1552">
                  <c:v>0.60000000000000064</c:v>
                </c:pt>
                <c:pt idx="1553">
                  <c:v>0.60000000000000064</c:v>
                </c:pt>
                <c:pt idx="1554">
                  <c:v>0.60000000000000064</c:v>
                </c:pt>
                <c:pt idx="1555">
                  <c:v>0.60000000000000064</c:v>
                </c:pt>
                <c:pt idx="1556">
                  <c:v>0.61000000000000065</c:v>
                </c:pt>
                <c:pt idx="1557">
                  <c:v>0.61000000000000065</c:v>
                </c:pt>
                <c:pt idx="1558">
                  <c:v>0.61000000000000065</c:v>
                </c:pt>
                <c:pt idx="1559">
                  <c:v>0.61000000000000065</c:v>
                </c:pt>
                <c:pt idx="1560">
                  <c:v>0.62000000000000088</c:v>
                </c:pt>
                <c:pt idx="1561">
                  <c:v>0.62000000000000088</c:v>
                </c:pt>
                <c:pt idx="1562">
                  <c:v>0.62000000000000088</c:v>
                </c:pt>
                <c:pt idx="1563">
                  <c:v>0.630000000000001</c:v>
                </c:pt>
                <c:pt idx="1564">
                  <c:v>0.62000000000000088</c:v>
                </c:pt>
                <c:pt idx="1565">
                  <c:v>0.62000000000000088</c:v>
                </c:pt>
                <c:pt idx="1566">
                  <c:v>0.62000000000000088</c:v>
                </c:pt>
                <c:pt idx="1567">
                  <c:v>0.62000000000000088</c:v>
                </c:pt>
                <c:pt idx="1568">
                  <c:v>0.62000000000000088</c:v>
                </c:pt>
                <c:pt idx="1569">
                  <c:v>0.62000000000000088</c:v>
                </c:pt>
                <c:pt idx="1570">
                  <c:v>0.630000000000001</c:v>
                </c:pt>
                <c:pt idx="1571">
                  <c:v>0.630000000000001</c:v>
                </c:pt>
                <c:pt idx="1572">
                  <c:v>0.64000000000000101</c:v>
                </c:pt>
                <c:pt idx="1573">
                  <c:v>0.62000000000000088</c:v>
                </c:pt>
                <c:pt idx="1574">
                  <c:v>0.62000000000000088</c:v>
                </c:pt>
                <c:pt idx="1575">
                  <c:v>0.62000000000000088</c:v>
                </c:pt>
                <c:pt idx="1576">
                  <c:v>0.62000000000000088</c:v>
                </c:pt>
                <c:pt idx="1577">
                  <c:v>0.62000000000000088</c:v>
                </c:pt>
                <c:pt idx="1578">
                  <c:v>0.62000000000000088</c:v>
                </c:pt>
                <c:pt idx="1579">
                  <c:v>0.62000000000000088</c:v>
                </c:pt>
                <c:pt idx="1580">
                  <c:v>0.62000000000000088</c:v>
                </c:pt>
                <c:pt idx="1581">
                  <c:v>0.62000000000000088</c:v>
                </c:pt>
                <c:pt idx="1582">
                  <c:v>0.62000000000000088</c:v>
                </c:pt>
                <c:pt idx="1583">
                  <c:v>0.62000000000000088</c:v>
                </c:pt>
                <c:pt idx="1584">
                  <c:v>0.630000000000001</c:v>
                </c:pt>
                <c:pt idx="1585">
                  <c:v>0.630000000000001</c:v>
                </c:pt>
                <c:pt idx="1586">
                  <c:v>0.64000000000000101</c:v>
                </c:pt>
                <c:pt idx="1587">
                  <c:v>0.64000000000000101</c:v>
                </c:pt>
                <c:pt idx="1588">
                  <c:v>0.64000000000000101</c:v>
                </c:pt>
                <c:pt idx="1589">
                  <c:v>0.64000000000000101</c:v>
                </c:pt>
                <c:pt idx="1590">
                  <c:v>0.64000000000000101</c:v>
                </c:pt>
                <c:pt idx="1591">
                  <c:v>0.64000000000000101</c:v>
                </c:pt>
                <c:pt idx="1592">
                  <c:v>0.630000000000001</c:v>
                </c:pt>
                <c:pt idx="1593">
                  <c:v>0.630000000000001</c:v>
                </c:pt>
                <c:pt idx="1594">
                  <c:v>0.64000000000000101</c:v>
                </c:pt>
                <c:pt idx="1595">
                  <c:v>0.64000000000000101</c:v>
                </c:pt>
                <c:pt idx="1596">
                  <c:v>0.64000000000000101</c:v>
                </c:pt>
                <c:pt idx="1597">
                  <c:v>0.65000000000000113</c:v>
                </c:pt>
                <c:pt idx="1598">
                  <c:v>0.65000000000000113</c:v>
                </c:pt>
                <c:pt idx="1599">
                  <c:v>0.65000000000000113</c:v>
                </c:pt>
                <c:pt idx="1600">
                  <c:v>0.65000000000000113</c:v>
                </c:pt>
                <c:pt idx="1601">
                  <c:v>0.64000000000000101</c:v>
                </c:pt>
                <c:pt idx="1602">
                  <c:v>0.64000000000000101</c:v>
                </c:pt>
                <c:pt idx="1603">
                  <c:v>0.65000000000000113</c:v>
                </c:pt>
                <c:pt idx="1604">
                  <c:v>0.65000000000000113</c:v>
                </c:pt>
                <c:pt idx="1605">
                  <c:v>0.66000000000000114</c:v>
                </c:pt>
                <c:pt idx="1606">
                  <c:v>0.68</c:v>
                </c:pt>
                <c:pt idx="1607">
                  <c:v>0.68</c:v>
                </c:pt>
                <c:pt idx="1608">
                  <c:v>0.68</c:v>
                </c:pt>
                <c:pt idx="1609">
                  <c:v>0.68</c:v>
                </c:pt>
                <c:pt idx="1610">
                  <c:v>0.68</c:v>
                </c:pt>
                <c:pt idx="1611">
                  <c:v>0.68</c:v>
                </c:pt>
                <c:pt idx="1612">
                  <c:v>0.68</c:v>
                </c:pt>
                <c:pt idx="1613">
                  <c:v>0.69000000000000061</c:v>
                </c:pt>
                <c:pt idx="1614">
                  <c:v>0.68</c:v>
                </c:pt>
                <c:pt idx="1615">
                  <c:v>0.68</c:v>
                </c:pt>
                <c:pt idx="1616">
                  <c:v>0.68</c:v>
                </c:pt>
                <c:pt idx="1617">
                  <c:v>0.69000000000000061</c:v>
                </c:pt>
                <c:pt idx="1618">
                  <c:v>0.68</c:v>
                </c:pt>
                <c:pt idx="1619">
                  <c:v>0.68</c:v>
                </c:pt>
                <c:pt idx="1620">
                  <c:v>0.68</c:v>
                </c:pt>
                <c:pt idx="1621">
                  <c:v>0.68</c:v>
                </c:pt>
                <c:pt idx="1622">
                  <c:v>0.69000000000000061</c:v>
                </c:pt>
                <c:pt idx="1623">
                  <c:v>0.69000000000000061</c:v>
                </c:pt>
                <c:pt idx="1624">
                  <c:v>0.70000000000000062</c:v>
                </c:pt>
                <c:pt idx="1625">
                  <c:v>0.70000000000000062</c:v>
                </c:pt>
                <c:pt idx="1626">
                  <c:v>0.69000000000000061</c:v>
                </c:pt>
                <c:pt idx="1627">
                  <c:v>0.69000000000000061</c:v>
                </c:pt>
                <c:pt idx="1628">
                  <c:v>0.69000000000000061</c:v>
                </c:pt>
                <c:pt idx="1629">
                  <c:v>0.70000000000000062</c:v>
                </c:pt>
                <c:pt idx="1630">
                  <c:v>0.69000000000000061</c:v>
                </c:pt>
                <c:pt idx="1631">
                  <c:v>0.69000000000000061</c:v>
                </c:pt>
                <c:pt idx="1632">
                  <c:v>0.69000000000000061</c:v>
                </c:pt>
                <c:pt idx="1633">
                  <c:v>0.69000000000000061</c:v>
                </c:pt>
                <c:pt idx="1634">
                  <c:v>0.69000000000000061</c:v>
                </c:pt>
                <c:pt idx="1635">
                  <c:v>0.70000000000000062</c:v>
                </c:pt>
                <c:pt idx="1636">
                  <c:v>0.70000000000000062</c:v>
                </c:pt>
                <c:pt idx="1637">
                  <c:v>0.71000000000000063</c:v>
                </c:pt>
                <c:pt idx="1638">
                  <c:v>0.70000000000000062</c:v>
                </c:pt>
                <c:pt idx="1639">
                  <c:v>0.71000000000000063</c:v>
                </c:pt>
                <c:pt idx="1640">
                  <c:v>0.71000000000000063</c:v>
                </c:pt>
                <c:pt idx="1641">
                  <c:v>0.71000000000000063</c:v>
                </c:pt>
                <c:pt idx="1642">
                  <c:v>0.71000000000000063</c:v>
                </c:pt>
                <c:pt idx="1643">
                  <c:v>0.71000000000000063</c:v>
                </c:pt>
                <c:pt idx="1644">
                  <c:v>0.72000000000000064</c:v>
                </c:pt>
                <c:pt idx="1645">
                  <c:v>0.71000000000000063</c:v>
                </c:pt>
                <c:pt idx="1646">
                  <c:v>0.71000000000000063</c:v>
                </c:pt>
                <c:pt idx="1647">
                  <c:v>0.72000000000000064</c:v>
                </c:pt>
                <c:pt idx="1648">
                  <c:v>0.72000000000000064</c:v>
                </c:pt>
                <c:pt idx="1649">
                  <c:v>0.73000000000000065</c:v>
                </c:pt>
                <c:pt idx="1650">
                  <c:v>0.72000000000000064</c:v>
                </c:pt>
                <c:pt idx="1651">
                  <c:v>0.73000000000000065</c:v>
                </c:pt>
                <c:pt idx="1652">
                  <c:v>0.73000000000000065</c:v>
                </c:pt>
                <c:pt idx="1653">
                  <c:v>0.73000000000000065</c:v>
                </c:pt>
                <c:pt idx="1654">
                  <c:v>0.73000000000000065</c:v>
                </c:pt>
                <c:pt idx="1655">
                  <c:v>0.74000000000000088</c:v>
                </c:pt>
                <c:pt idx="1656">
                  <c:v>0.74000000000000088</c:v>
                </c:pt>
                <c:pt idx="1657">
                  <c:v>0.73000000000000065</c:v>
                </c:pt>
                <c:pt idx="1658">
                  <c:v>0.74000000000000088</c:v>
                </c:pt>
                <c:pt idx="1659">
                  <c:v>0.74000000000000088</c:v>
                </c:pt>
                <c:pt idx="1660">
                  <c:v>0.73000000000000065</c:v>
                </c:pt>
                <c:pt idx="1661">
                  <c:v>0.73000000000000065</c:v>
                </c:pt>
                <c:pt idx="1662">
                  <c:v>0.74000000000000088</c:v>
                </c:pt>
                <c:pt idx="1663">
                  <c:v>0.73000000000000065</c:v>
                </c:pt>
                <c:pt idx="1664">
                  <c:v>0.73000000000000065</c:v>
                </c:pt>
                <c:pt idx="1665">
                  <c:v>0.74000000000000088</c:v>
                </c:pt>
                <c:pt idx="1666">
                  <c:v>0.74000000000000088</c:v>
                </c:pt>
                <c:pt idx="1667">
                  <c:v>0.74000000000000088</c:v>
                </c:pt>
                <c:pt idx="1668">
                  <c:v>0.74000000000000088</c:v>
                </c:pt>
                <c:pt idx="1669">
                  <c:v>0.750000000000001</c:v>
                </c:pt>
                <c:pt idx="1670">
                  <c:v>0.74000000000000088</c:v>
                </c:pt>
                <c:pt idx="1671">
                  <c:v>0.750000000000001</c:v>
                </c:pt>
                <c:pt idx="1672">
                  <c:v>0.750000000000001</c:v>
                </c:pt>
                <c:pt idx="1673">
                  <c:v>0.76000000000000101</c:v>
                </c:pt>
                <c:pt idx="1674">
                  <c:v>0.76000000000000101</c:v>
                </c:pt>
                <c:pt idx="1675">
                  <c:v>0.76000000000000101</c:v>
                </c:pt>
                <c:pt idx="1676">
                  <c:v>0.77000000000000102</c:v>
                </c:pt>
                <c:pt idx="1677">
                  <c:v>0.77000000000000102</c:v>
                </c:pt>
                <c:pt idx="1678">
                  <c:v>0.77000000000000102</c:v>
                </c:pt>
                <c:pt idx="1679">
                  <c:v>0.77000000000000102</c:v>
                </c:pt>
                <c:pt idx="1680">
                  <c:v>0.77000000000000102</c:v>
                </c:pt>
                <c:pt idx="1681">
                  <c:v>0.77000000000000102</c:v>
                </c:pt>
                <c:pt idx="1682">
                  <c:v>0.77000000000000102</c:v>
                </c:pt>
                <c:pt idx="1683">
                  <c:v>0.77000000000000102</c:v>
                </c:pt>
                <c:pt idx="1684">
                  <c:v>0.77000000000000102</c:v>
                </c:pt>
                <c:pt idx="1685">
                  <c:v>0.77000000000000102</c:v>
                </c:pt>
                <c:pt idx="1686">
                  <c:v>0.78</c:v>
                </c:pt>
                <c:pt idx="1687">
                  <c:v>0.78</c:v>
                </c:pt>
                <c:pt idx="1688">
                  <c:v>0.78</c:v>
                </c:pt>
                <c:pt idx="1689">
                  <c:v>0.78</c:v>
                </c:pt>
                <c:pt idx="1690">
                  <c:v>0.79</c:v>
                </c:pt>
                <c:pt idx="1691">
                  <c:v>0.79</c:v>
                </c:pt>
                <c:pt idx="1692">
                  <c:v>0.79</c:v>
                </c:pt>
                <c:pt idx="1693">
                  <c:v>0.79</c:v>
                </c:pt>
                <c:pt idx="1694">
                  <c:v>0.79</c:v>
                </c:pt>
                <c:pt idx="1695">
                  <c:v>0.78</c:v>
                </c:pt>
                <c:pt idx="1696">
                  <c:v>0.78</c:v>
                </c:pt>
                <c:pt idx="1697">
                  <c:v>0.79</c:v>
                </c:pt>
                <c:pt idx="1698">
                  <c:v>0.79</c:v>
                </c:pt>
                <c:pt idx="1699">
                  <c:v>0.79</c:v>
                </c:pt>
                <c:pt idx="1700">
                  <c:v>0.8</c:v>
                </c:pt>
                <c:pt idx="1701">
                  <c:v>0.79</c:v>
                </c:pt>
                <c:pt idx="1702">
                  <c:v>0.8</c:v>
                </c:pt>
                <c:pt idx="1703">
                  <c:v>0.8</c:v>
                </c:pt>
                <c:pt idx="1704">
                  <c:v>0.8</c:v>
                </c:pt>
                <c:pt idx="1705">
                  <c:v>0.8</c:v>
                </c:pt>
                <c:pt idx="1706">
                  <c:v>0.8</c:v>
                </c:pt>
                <c:pt idx="1707">
                  <c:v>0.8</c:v>
                </c:pt>
                <c:pt idx="1708">
                  <c:v>0.8</c:v>
                </c:pt>
                <c:pt idx="1709">
                  <c:v>0.81</c:v>
                </c:pt>
                <c:pt idx="1710">
                  <c:v>0.81</c:v>
                </c:pt>
                <c:pt idx="1711">
                  <c:v>0.81</c:v>
                </c:pt>
                <c:pt idx="1712">
                  <c:v>0.81</c:v>
                </c:pt>
                <c:pt idx="1713">
                  <c:v>0.81</c:v>
                </c:pt>
                <c:pt idx="1714">
                  <c:v>0.81</c:v>
                </c:pt>
                <c:pt idx="1715">
                  <c:v>0.82000000000000062</c:v>
                </c:pt>
                <c:pt idx="1716">
                  <c:v>0.82000000000000062</c:v>
                </c:pt>
                <c:pt idx="1717">
                  <c:v>0.82000000000000062</c:v>
                </c:pt>
                <c:pt idx="1718">
                  <c:v>0.82000000000000062</c:v>
                </c:pt>
                <c:pt idx="1719">
                  <c:v>0.82000000000000062</c:v>
                </c:pt>
                <c:pt idx="1720">
                  <c:v>0.83000000000000063</c:v>
                </c:pt>
                <c:pt idx="1721">
                  <c:v>0.83000000000000063</c:v>
                </c:pt>
                <c:pt idx="1722">
                  <c:v>0.82000000000000062</c:v>
                </c:pt>
                <c:pt idx="1723">
                  <c:v>0.83000000000000063</c:v>
                </c:pt>
                <c:pt idx="1724">
                  <c:v>0.83000000000000063</c:v>
                </c:pt>
                <c:pt idx="1725">
                  <c:v>0.83000000000000063</c:v>
                </c:pt>
                <c:pt idx="1726">
                  <c:v>0.83000000000000063</c:v>
                </c:pt>
                <c:pt idx="1727">
                  <c:v>0.83000000000000063</c:v>
                </c:pt>
                <c:pt idx="1728">
                  <c:v>0.84000000000000064</c:v>
                </c:pt>
                <c:pt idx="1729">
                  <c:v>0.84000000000000064</c:v>
                </c:pt>
                <c:pt idx="1730">
                  <c:v>0.84000000000000064</c:v>
                </c:pt>
                <c:pt idx="1731">
                  <c:v>0.84000000000000064</c:v>
                </c:pt>
                <c:pt idx="1732">
                  <c:v>0.84000000000000064</c:v>
                </c:pt>
                <c:pt idx="1733">
                  <c:v>0.84000000000000064</c:v>
                </c:pt>
                <c:pt idx="1734">
                  <c:v>0.83000000000000063</c:v>
                </c:pt>
                <c:pt idx="1735">
                  <c:v>0.83000000000000063</c:v>
                </c:pt>
                <c:pt idx="1736">
                  <c:v>0.83000000000000063</c:v>
                </c:pt>
                <c:pt idx="1737">
                  <c:v>0.83000000000000063</c:v>
                </c:pt>
                <c:pt idx="1738">
                  <c:v>0.84000000000000064</c:v>
                </c:pt>
                <c:pt idx="1739">
                  <c:v>0.83000000000000063</c:v>
                </c:pt>
                <c:pt idx="1740">
                  <c:v>0.84000000000000064</c:v>
                </c:pt>
                <c:pt idx="1741">
                  <c:v>0.83000000000000063</c:v>
                </c:pt>
                <c:pt idx="1742">
                  <c:v>0.84000000000000064</c:v>
                </c:pt>
                <c:pt idx="1743">
                  <c:v>0.84000000000000064</c:v>
                </c:pt>
                <c:pt idx="1744">
                  <c:v>0.84000000000000064</c:v>
                </c:pt>
                <c:pt idx="1745">
                  <c:v>0.83000000000000063</c:v>
                </c:pt>
                <c:pt idx="1746">
                  <c:v>0.84000000000000064</c:v>
                </c:pt>
                <c:pt idx="1747">
                  <c:v>0.84000000000000064</c:v>
                </c:pt>
                <c:pt idx="1748">
                  <c:v>0.84000000000000064</c:v>
                </c:pt>
                <c:pt idx="1749">
                  <c:v>0.84000000000000064</c:v>
                </c:pt>
                <c:pt idx="1750">
                  <c:v>0.85000000000000064</c:v>
                </c:pt>
                <c:pt idx="1751">
                  <c:v>0.85000000000000064</c:v>
                </c:pt>
                <c:pt idx="1752">
                  <c:v>0.86000000000000065</c:v>
                </c:pt>
                <c:pt idx="1753">
                  <c:v>0.86000000000000065</c:v>
                </c:pt>
                <c:pt idx="1754">
                  <c:v>0.86000000000000065</c:v>
                </c:pt>
                <c:pt idx="1755">
                  <c:v>0.86000000000000065</c:v>
                </c:pt>
                <c:pt idx="1756">
                  <c:v>0.86000000000000065</c:v>
                </c:pt>
                <c:pt idx="1757">
                  <c:v>0.87000000000000088</c:v>
                </c:pt>
                <c:pt idx="1758">
                  <c:v>0.87000000000000088</c:v>
                </c:pt>
                <c:pt idx="1759">
                  <c:v>0.87000000000000088</c:v>
                </c:pt>
                <c:pt idx="1760">
                  <c:v>0.87000000000000088</c:v>
                </c:pt>
                <c:pt idx="1761">
                  <c:v>0.89</c:v>
                </c:pt>
                <c:pt idx="1762">
                  <c:v>1.07</c:v>
                </c:pt>
                <c:pt idx="1763">
                  <c:v>0.62000000000000088</c:v>
                </c:pt>
                <c:pt idx="1764">
                  <c:v>1.3</c:v>
                </c:pt>
                <c:pt idx="1765">
                  <c:v>0.78</c:v>
                </c:pt>
                <c:pt idx="1766">
                  <c:v>0.9</c:v>
                </c:pt>
                <c:pt idx="1767">
                  <c:v>0.83000000000000063</c:v>
                </c:pt>
                <c:pt idx="1768">
                  <c:v>0.85000000000000064</c:v>
                </c:pt>
                <c:pt idx="1769">
                  <c:v>0.91</c:v>
                </c:pt>
                <c:pt idx="1770">
                  <c:v>0.89</c:v>
                </c:pt>
                <c:pt idx="1771">
                  <c:v>0.9</c:v>
                </c:pt>
                <c:pt idx="1772">
                  <c:v>0.89</c:v>
                </c:pt>
                <c:pt idx="1773">
                  <c:v>0.91</c:v>
                </c:pt>
                <c:pt idx="1774">
                  <c:v>0.89</c:v>
                </c:pt>
                <c:pt idx="1775">
                  <c:v>0.9</c:v>
                </c:pt>
                <c:pt idx="1776">
                  <c:v>0.9</c:v>
                </c:pt>
                <c:pt idx="1777">
                  <c:v>0.9</c:v>
                </c:pt>
                <c:pt idx="1778">
                  <c:v>0.91</c:v>
                </c:pt>
                <c:pt idx="1779">
                  <c:v>0.9</c:v>
                </c:pt>
                <c:pt idx="1780">
                  <c:v>0.89</c:v>
                </c:pt>
                <c:pt idx="1781">
                  <c:v>0.89</c:v>
                </c:pt>
                <c:pt idx="1782">
                  <c:v>0.91</c:v>
                </c:pt>
                <c:pt idx="1783">
                  <c:v>0.9</c:v>
                </c:pt>
                <c:pt idx="1784">
                  <c:v>0.9</c:v>
                </c:pt>
                <c:pt idx="1785">
                  <c:v>0.89</c:v>
                </c:pt>
                <c:pt idx="1786">
                  <c:v>0.89</c:v>
                </c:pt>
                <c:pt idx="1787">
                  <c:v>0.89</c:v>
                </c:pt>
                <c:pt idx="1788">
                  <c:v>0.89</c:v>
                </c:pt>
                <c:pt idx="1789">
                  <c:v>0.91</c:v>
                </c:pt>
                <c:pt idx="1790">
                  <c:v>0.9</c:v>
                </c:pt>
                <c:pt idx="1791">
                  <c:v>0.9</c:v>
                </c:pt>
                <c:pt idx="1792">
                  <c:v>0.91</c:v>
                </c:pt>
                <c:pt idx="1793">
                  <c:v>0.92</c:v>
                </c:pt>
                <c:pt idx="1794">
                  <c:v>0.92</c:v>
                </c:pt>
                <c:pt idx="1795">
                  <c:v>0.92</c:v>
                </c:pt>
                <c:pt idx="1796">
                  <c:v>0.92</c:v>
                </c:pt>
                <c:pt idx="1797">
                  <c:v>0.92</c:v>
                </c:pt>
                <c:pt idx="1798">
                  <c:v>0.92</c:v>
                </c:pt>
                <c:pt idx="1799">
                  <c:v>0.92</c:v>
                </c:pt>
                <c:pt idx="1800">
                  <c:v>0.92</c:v>
                </c:pt>
                <c:pt idx="1801">
                  <c:v>0.93</c:v>
                </c:pt>
                <c:pt idx="1802">
                  <c:v>0.93</c:v>
                </c:pt>
                <c:pt idx="1803">
                  <c:v>0.94000000000000061</c:v>
                </c:pt>
                <c:pt idx="1804">
                  <c:v>0.94000000000000061</c:v>
                </c:pt>
                <c:pt idx="1805">
                  <c:v>0.94000000000000061</c:v>
                </c:pt>
                <c:pt idx="1806">
                  <c:v>0.93</c:v>
                </c:pt>
                <c:pt idx="1807">
                  <c:v>0.93</c:v>
                </c:pt>
                <c:pt idx="1808">
                  <c:v>0.93</c:v>
                </c:pt>
                <c:pt idx="1809">
                  <c:v>0.94000000000000061</c:v>
                </c:pt>
                <c:pt idx="1810">
                  <c:v>0.94000000000000061</c:v>
                </c:pt>
                <c:pt idx="1811">
                  <c:v>0.95000000000000062</c:v>
                </c:pt>
                <c:pt idx="1812">
                  <c:v>0.95000000000000062</c:v>
                </c:pt>
                <c:pt idx="1813">
                  <c:v>0.95000000000000062</c:v>
                </c:pt>
                <c:pt idx="1814">
                  <c:v>0.95000000000000062</c:v>
                </c:pt>
                <c:pt idx="1815">
                  <c:v>0.95000000000000062</c:v>
                </c:pt>
                <c:pt idx="1816">
                  <c:v>0.95000000000000062</c:v>
                </c:pt>
                <c:pt idx="1817">
                  <c:v>0.95000000000000062</c:v>
                </c:pt>
                <c:pt idx="1818">
                  <c:v>0.95000000000000062</c:v>
                </c:pt>
                <c:pt idx="1819">
                  <c:v>0.95000000000000062</c:v>
                </c:pt>
                <c:pt idx="1820">
                  <c:v>0.95000000000000062</c:v>
                </c:pt>
                <c:pt idx="1821">
                  <c:v>0.96000000000000063</c:v>
                </c:pt>
                <c:pt idx="1822">
                  <c:v>0.95000000000000062</c:v>
                </c:pt>
                <c:pt idx="1823">
                  <c:v>0.96000000000000063</c:v>
                </c:pt>
                <c:pt idx="1824">
                  <c:v>0.96000000000000063</c:v>
                </c:pt>
                <c:pt idx="1825">
                  <c:v>0.96000000000000063</c:v>
                </c:pt>
                <c:pt idx="1826">
                  <c:v>0.96000000000000063</c:v>
                </c:pt>
                <c:pt idx="1827">
                  <c:v>0.96000000000000063</c:v>
                </c:pt>
                <c:pt idx="1828">
                  <c:v>0.96000000000000063</c:v>
                </c:pt>
                <c:pt idx="1829">
                  <c:v>0.96000000000000063</c:v>
                </c:pt>
                <c:pt idx="1830">
                  <c:v>0.96000000000000063</c:v>
                </c:pt>
                <c:pt idx="1831">
                  <c:v>0.96000000000000063</c:v>
                </c:pt>
                <c:pt idx="1832">
                  <c:v>0.96000000000000063</c:v>
                </c:pt>
                <c:pt idx="1833">
                  <c:v>0.95000000000000062</c:v>
                </c:pt>
                <c:pt idx="1834">
                  <c:v>0.95000000000000062</c:v>
                </c:pt>
                <c:pt idx="1835">
                  <c:v>0.95000000000000062</c:v>
                </c:pt>
                <c:pt idx="1836">
                  <c:v>0.94000000000000061</c:v>
                </c:pt>
                <c:pt idx="1837">
                  <c:v>0.95000000000000062</c:v>
                </c:pt>
                <c:pt idx="1838">
                  <c:v>0.97000000000000064</c:v>
                </c:pt>
                <c:pt idx="1839">
                  <c:v>0.96000000000000063</c:v>
                </c:pt>
                <c:pt idx="1840">
                  <c:v>0.95000000000000062</c:v>
                </c:pt>
                <c:pt idx="1841">
                  <c:v>0.96000000000000063</c:v>
                </c:pt>
                <c:pt idx="1842">
                  <c:v>0.97000000000000064</c:v>
                </c:pt>
                <c:pt idx="1843">
                  <c:v>0.97000000000000064</c:v>
                </c:pt>
                <c:pt idx="1844">
                  <c:v>0.97000000000000064</c:v>
                </c:pt>
                <c:pt idx="1845">
                  <c:v>0.97000000000000064</c:v>
                </c:pt>
                <c:pt idx="1846">
                  <c:v>0.97000000000000064</c:v>
                </c:pt>
                <c:pt idx="1847">
                  <c:v>0.97000000000000064</c:v>
                </c:pt>
                <c:pt idx="1848">
                  <c:v>0.96000000000000063</c:v>
                </c:pt>
                <c:pt idx="1849">
                  <c:v>0.97000000000000064</c:v>
                </c:pt>
                <c:pt idx="1850">
                  <c:v>0.97000000000000064</c:v>
                </c:pt>
                <c:pt idx="1851">
                  <c:v>0.96000000000000063</c:v>
                </c:pt>
                <c:pt idx="1852">
                  <c:v>0.97000000000000064</c:v>
                </c:pt>
                <c:pt idx="1853">
                  <c:v>0.96000000000000063</c:v>
                </c:pt>
                <c:pt idx="1854">
                  <c:v>0.96000000000000063</c:v>
                </c:pt>
                <c:pt idx="1855">
                  <c:v>0.96000000000000063</c:v>
                </c:pt>
                <c:pt idx="1856">
                  <c:v>0.97000000000000064</c:v>
                </c:pt>
                <c:pt idx="1857">
                  <c:v>0.97000000000000064</c:v>
                </c:pt>
                <c:pt idx="1858">
                  <c:v>0.97000000000000064</c:v>
                </c:pt>
                <c:pt idx="1859">
                  <c:v>0.97000000000000064</c:v>
                </c:pt>
                <c:pt idx="1860">
                  <c:v>0.98</c:v>
                </c:pt>
                <c:pt idx="1861">
                  <c:v>0.98</c:v>
                </c:pt>
                <c:pt idx="1862">
                  <c:v>0.99</c:v>
                </c:pt>
                <c:pt idx="1863">
                  <c:v>0.99</c:v>
                </c:pt>
                <c:pt idx="1864">
                  <c:v>0.99</c:v>
                </c:pt>
                <c:pt idx="1865">
                  <c:v>0.98</c:v>
                </c:pt>
                <c:pt idx="1866">
                  <c:v>0.99</c:v>
                </c:pt>
                <c:pt idx="1867">
                  <c:v>0.99</c:v>
                </c:pt>
                <c:pt idx="1868">
                  <c:v>0.99</c:v>
                </c:pt>
                <c:pt idx="1869">
                  <c:v>0.99</c:v>
                </c:pt>
                <c:pt idx="1870">
                  <c:v>1</c:v>
                </c:pt>
                <c:pt idx="1871">
                  <c:v>1</c:v>
                </c:pt>
                <c:pt idx="1872">
                  <c:v>1</c:v>
                </c:pt>
                <c:pt idx="1873">
                  <c:v>1</c:v>
                </c:pt>
                <c:pt idx="1874">
                  <c:v>1</c:v>
                </c:pt>
                <c:pt idx="1875">
                  <c:v>0.99</c:v>
                </c:pt>
                <c:pt idx="1876">
                  <c:v>0.99</c:v>
                </c:pt>
                <c:pt idx="1877">
                  <c:v>0.99</c:v>
                </c:pt>
                <c:pt idx="1878">
                  <c:v>0.99</c:v>
                </c:pt>
                <c:pt idx="1879">
                  <c:v>0.99</c:v>
                </c:pt>
                <c:pt idx="1880">
                  <c:v>0.99</c:v>
                </c:pt>
                <c:pt idx="1881">
                  <c:v>0.99</c:v>
                </c:pt>
                <c:pt idx="1882">
                  <c:v>1</c:v>
                </c:pt>
                <c:pt idx="1883">
                  <c:v>1</c:v>
                </c:pt>
                <c:pt idx="1884">
                  <c:v>1</c:v>
                </c:pt>
                <c:pt idx="1885">
                  <c:v>1.01</c:v>
                </c:pt>
                <c:pt idx="1886">
                  <c:v>1.01</c:v>
                </c:pt>
                <c:pt idx="1887">
                  <c:v>1.01</c:v>
                </c:pt>
                <c:pt idx="1888">
                  <c:v>1.02</c:v>
                </c:pt>
                <c:pt idx="1889">
                  <c:v>1.01</c:v>
                </c:pt>
                <c:pt idx="1890">
                  <c:v>1.01</c:v>
                </c:pt>
                <c:pt idx="1891">
                  <c:v>1.01</c:v>
                </c:pt>
                <c:pt idx="1892">
                  <c:v>1.02</c:v>
                </c:pt>
                <c:pt idx="1893">
                  <c:v>1.02</c:v>
                </c:pt>
                <c:pt idx="1894">
                  <c:v>1.03</c:v>
                </c:pt>
                <c:pt idx="1895">
                  <c:v>1.03</c:v>
                </c:pt>
                <c:pt idx="1896">
                  <c:v>1.03</c:v>
                </c:pt>
                <c:pt idx="1897">
                  <c:v>1.03</c:v>
                </c:pt>
                <c:pt idx="1898">
                  <c:v>1.03</c:v>
                </c:pt>
                <c:pt idx="1899">
                  <c:v>1.04</c:v>
                </c:pt>
                <c:pt idx="1900">
                  <c:v>1.04</c:v>
                </c:pt>
                <c:pt idx="1901">
                  <c:v>1.03</c:v>
                </c:pt>
                <c:pt idx="1902">
                  <c:v>1.03</c:v>
                </c:pt>
                <c:pt idx="1903">
                  <c:v>1.03</c:v>
                </c:pt>
                <c:pt idx="1904">
                  <c:v>1.03</c:v>
                </c:pt>
                <c:pt idx="1905">
                  <c:v>1.03</c:v>
                </c:pt>
                <c:pt idx="1906">
                  <c:v>1.04</c:v>
                </c:pt>
                <c:pt idx="1907">
                  <c:v>1.04</c:v>
                </c:pt>
                <c:pt idx="1908">
                  <c:v>1.04</c:v>
                </c:pt>
                <c:pt idx="1909">
                  <c:v>1.04</c:v>
                </c:pt>
                <c:pt idx="1910">
                  <c:v>1.05</c:v>
                </c:pt>
                <c:pt idx="1911">
                  <c:v>1.05</c:v>
                </c:pt>
                <c:pt idx="1912">
                  <c:v>1.05</c:v>
                </c:pt>
                <c:pt idx="1913">
                  <c:v>1.06</c:v>
                </c:pt>
                <c:pt idx="1914">
                  <c:v>1.05</c:v>
                </c:pt>
                <c:pt idx="1915">
                  <c:v>1.05</c:v>
                </c:pt>
                <c:pt idx="1916">
                  <c:v>1.05</c:v>
                </c:pt>
                <c:pt idx="1917">
                  <c:v>1.05</c:v>
                </c:pt>
                <c:pt idx="1918">
                  <c:v>1.05</c:v>
                </c:pt>
                <c:pt idx="1919">
                  <c:v>1.06</c:v>
                </c:pt>
                <c:pt idx="1920">
                  <c:v>1.06</c:v>
                </c:pt>
                <c:pt idx="1921">
                  <c:v>1.06</c:v>
                </c:pt>
                <c:pt idx="1922">
                  <c:v>1.06</c:v>
                </c:pt>
                <c:pt idx="1923">
                  <c:v>1.06</c:v>
                </c:pt>
                <c:pt idx="1924">
                  <c:v>1.06</c:v>
                </c:pt>
                <c:pt idx="1925">
                  <c:v>1.07</c:v>
                </c:pt>
                <c:pt idx="1926">
                  <c:v>1.07</c:v>
                </c:pt>
                <c:pt idx="1927">
                  <c:v>1.08</c:v>
                </c:pt>
                <c:pt idx="1928">
                  <c:v>1.07</c:v>
                </c:pt>
                <c:pt idx="1929">
                  <c:v>1.07</c:v>
                </c:pt>
                <c:pt idx="1930">
                  <c:v>1.07</c:v>
                </c:pt>
                <c:pt idx="1931">
                  <c:v>1.07</c:v>
                </c:pt>
                <c:pt idx="1932">
                  <c:v>1.07</c:v>
                </c:pt>
                <c:pt idx="1933">
                  <c:v>1.07</c:v>
                </c:pt>
                <c:pt idx="1934">
                  <c:v>1.08</c:v>
                </c:pt>
                <c:pt idx="1935">
                  <c:v>1.08</c:v>
                </c:pt>
                <c:pt idx="1936">
                  <c:v>1.08</c:v>
                </c:pt>
                <c:pt idx="1937">
                  <c:v>1.08</c:v>
                </c:pt>
                <c:pt idx="1938">
                  <c:v>1.0900000000000001</c:v>
                </c:pt>
                <c:pt idx="1939">
                  <c:v>1.08</c:v>
                </c:pt>
                <c:pt idx="1940">
                  <c:v>1.0900000000000001</c:v>
                </c:pt>
                <c:pt idx="1941">
                  <c:v>1.0900000000000001</c:v>
                </c:pt>
                <c:pt idx="1942">
                  <c:v>1.0900000000000001</c:v>
                </c:pt>
                <c:pt idx="1943">
                  <c:v>1.0900000000000001</c:v>
                </c:pt>
                <c:pt idx="1944">
                  <c:v>1.1000000000000001</c:v>
                </c:pt>
                <c:pt idx="1945">
                  <c:v>1.1000000000000001</c:v>
                </c:pt>
                <c:pt idx="1946">
                  <c:v>1.0900000000000001</c:v>
                </c:pt>
                <c:pt idx="1947">
                  <c:v>1.0900000000000001</c:v>
                </c:pt>
                <c:pt idx="1948">
                  <c:v>1.0900000000000001</c:v>
                </c:pt>
                <c:pt idx="1949">
                  <c:v>1.0900000000000001</c:v>
                </c:pt>
                <c:pt idx="1950">
                  <c:v>1.1000000000000001</c:v>
                </c:pt>
                <c:pt idx="1951">
                  <c:v>1.1000000000000001</c:v>
                </c:pt>
                <c:pt idx="1952">
                  <c:v>1.1000000000000001</c:v>
                </c:pt>
                <c:pt idx="1953">
                  <c:v>1.1100000000000001</c:v>
                </c:pt>
                <c:pt idx="1954">
                  <c:v>1.1100000000000001</c:v>
                </c:pt>
                <c:pt idx="1955">
                  <c:v>1.1100000000000001</c:v>
                </c:pt>
                <c:pt idx="1956">
                  <c:v>1.1000000000000001</c:v>
                </c:pt>
                <c:pt idx="1957">
                  <c:v>1.1000000000000001</c:v>
                </c:pt>
                <c:pt idx="1958">
                  <c:v>1.1100000000000001</c:v>
                </c:pt>
                <c:pt idx="1959">
                  <c:v>1.1100000000000001</c:v>
                </c:pt>
                <c:pt idx="1960">
                  <c:v>1.1100000000000001</c:v>
                </c:pt>
                <c:pt idx="1961">
                  <c:v>1.1100000000000001</c:v>
                </c:pt>
                <c:pt idx="1962">
                  <c:v>1.1100000000000001</c:v>
                </c:pt>
                <c:pt idx="1963">
                  <c:v>1.1200000000000001</c:v>
                </c:pt>
                <c:pt idx="1964">
                  <c:v>1.1200000000000001</c:v>
                </c:pt>
                <c:pt idx="1965">
                  <c:v>1.1100000000000001</c:v>
                </c:pt>
                <c:pt idx="1966">
                  <c:v>1.1200000000000001</c:v>
                </c:pt>
                <c:pt idx="1967">
                  <c:v>1.1100000000000001</c:v>
                </c:pt>
                <c:pt idx="1968">
                  <c:v>1.1100000000000001</c:v>
                </c:pt>
                <c:pt idx="1969">
                  <c:v>1.1100000000000001</c:v>
                </c:pt>
                <c:pt idx="1970">
                  <c:v>1.1200000000000001</c:v>
                </c:pt>
                <c:pt idx="1971">
                  <c:v>1.1200000000000001</c:v>
                </c:pt>
                <c:pt idx="1972">
                  <c:v>1.1200000000000001</c:v>
                </c:pt>
                <c:pt idx="1973">
                  <c:v>1.1299999999999979</c:v>
                </c:pt>
                <c:pt idx="1974">
                  <c:v>1.1200000000000001</c:v>
                </c:pt>
                <c:pt idx="1975">
                  <c:v>1.1299999999999979</c:v>
                </c:pt>
                <c:pt idx="1976">
                  <c:v>1.1299999999999979</c:v>
                </c:pt>
                <c:pt idx="1977">
                  <c:v>1.1399999999999979</c:v>
                </c:pt>
                <c:pt idx="1978">
                  <c:v>1.1299999999999979</c:v>
                </c:pt>
                <c:pt idx="1979">
                  <c:v>1.1399999999999979</c:v>
                </c:pt>
                <c:pt idx="1980">
                  <c:v>1.1499999999999981</c:v>
                </c:pt>
                <c:pt idx="1981">
                  <c:v>1.1499999999999981</c:v>
                </c:pt>
                <c:pt idx="1982">
                  <c:v>1.1399999999999979</c:v>
                </c:pt>
                <c:pt idx="1983">
                  <c:v>1.1499999999999981</c:v>
                </c:pt>
                <c:pt idx="1984">
                  <c:v>1.1399999999999979</c:v>
                </c:pt>
                <c:pt idx="1985">
                  <c:v>1.1499999999999981</c:v>
                </c:pt>
                <c:pt idx="1986">
                  <c:v>1.1499999999999981</c:v>
                </c:pt>
                <c:pt idx="1987">
                  <c:v>1.1499999999999981</c:v>
                </c:pt>
                <c:pt idx="1988">
                  <c:v>1.1499999999999981</c:v>
                </c:pt>
                <c:pt idx="1989">
                  <c:v>1.1499999999999981</c:v>
                </c:pt>
                <c:pt idx="1990">
                  <c:v>1.1499999999999981</c:v>
                </c:pt>
                <c:pt idx="1991">
                  <c:v>1.1599999999999981</c:v>
                </c:pt>
                <c:pt idx="1992">
                  <c:v>1.1499999999999981</c:v>
                </c:pt>
                <c:pt idx="1993">
                  <c:v>1.1599999999999981</c:v>
                </c:pt>
                <c:pt idx="1994">
                  <c:v>1.1700000000000017</c:v>
                </c:pt>
                <c:pt idx="1995">
                  <c:v>1.1599999999999981</c:v>
                </c:pt>
                <c:pt idx="1996">
                  <c:v>1.1499999999999981</c:v>
                </c:pt>
                <c:pt idx="1997">
                  <c:v>1.1900000000000017</c:v>
                </c:pt>
                <c:pt idx="1998">
                  <c:v>1.1700000000000017</c:v>
                </c:pt>
                <c:pt idx="1999">
                  <c:v>1.1700000000000017</c:v>
                </c:pt>
                <c:pt idx="2000">
                  <c:v>1.1599999999999981</c:v>
                </c:pt>
                <c:pt idx="2001">
                  <c:v>1.1599999999999981</c:v>
                </c:pt>
                <c:pt idx="2002">
                  <c:v>1.1700000000000017</c:v>
                </c:pt>
                <c:pt idx="2003">
                  <c:v>1.1700000000000017</c:v>
                </c:pt>
                <c:pt idx="2004">
                  <c:v>1.1800000000000017</c:v>
                </c:pt>
                <c:pt idx="2005">
                  <c:v>1.2</c:v>
                </c:pt>
                <c:pt idx="2006">
                  <c:v>1.2</c:v>
                </c:pt>
                <c:pt idx="2007">
                  <c:v>1.1900000000000017</c:v>
                </c:pt>
                <c:pt idx="2008">
                  <c:v>1.1900000000000017</c:v>
                </c:pt>
                <c:pt idx="2009">
                  <c:v>1.2</c:v>
                </c:pt>
                <c:pt idx="2010">
                  <c:v>1.1900000000000017</c:v>
                </c:pt>
                <c:pt idx="2011">
                  <c:v>1.1900000000000017</c:v>
                </c:pt>
                <c:pt idx="2012">
                  <c:v>1.1900000000000017</c:v>
                </c:pt>
                <c:pt idx="2013">
                  <c:v>1.1900000000000017</c:v>
                </c:pt>
                <c:pt idx="2014">
                  <c:v>1.1900000000000017</c:v>
                </c:pt>
                <c:pt idx="2015">
                  <c:v>1.2</c:v>
                </c:pt>
                <c:pt idx="2016">
                  <c:v>1.2</c:v>
                </c:pt>
                <c:pt idx="2017">
                  <c:v>1.2</c:v>
                </c:pt>
                <c:pt idx="2018">
                  <c:v>1.2</c:v>
                </c:pt>
                <c:pt idx="2019">
                  <c:v>1.2</c:v>
                </c:pt>
                <c:pt idx="2020">
                  <c:v>1.21</c:v>
                </c:pt>
                <c:pt idx="2021">
                  <c:v>1.21</c:v>
                </c:pt>
                <c:pt idx="2022">
                  <c:v>1.21</c:v>
                </c:pt>
                <c:pt idx="2023">
                  <c:v>1.21</c:v>
                </c:pt>
                <c:pt idx="2024">
                  <c:v>1.21</c:v>
                </c:pt>
                <c:pt idx="2025">
                  <c:v>1.2</c:v>
                </c:pt>
                <c:pt idx="2026">
                  <c:v>1.21</c:v>
                </c:pt>
                <c:pt idx="2027">
                  <c:v>1.21</c:v>
                </c:pt>
                <c:pt idx="2028">
                  <c:v>1.21</c:v>
                </c:pt>
                <c:pt idx="2029">
                  <c:v>1.22</c:v>
                </c:pt>
                <c:pt idx="2030">
                  <c:v>1.21</c:v>
                </c:pt>
                <c:pt idx="2031">
                  <c:v>1.22</c:v>
                </c:pt>
                <c:pt idx="2032">
                  <c:v>1.22</c:v>
                </c:pt>
                <c:pt idx="2033">
                  <c:v>1.22</c:v>
                </c:pt>
                <c:pt idx="2034">
                  <c:v>1.23</c:v>
                </c:pt>
                <c:pt idx="2035">
                  <c:v>1.22</c:v>
                </c:pt>
                <c:pt idx="2036">
                  <c:v>1.22</c:v>
                </c:pt>
                <c:pt idx="2037">
                  <c:v>1.23</c:v>
                </c:pt>
                <c:pt idx="2038">
                  <c:v>1.23</c:v>
                </c:pt>
                <c:pt idx="2039">
                  <c:v>1.23</c:v>
                </c:pt>
                <c:pt idx="2040">
                  <c:v>1.23</c:v>
                </c:pt>
                <c:pt idx="2041">
                  <c:v>1.24</c:v>
                </c:pt>
                <c:pt idx="2042">
                  <c:v>1.23</c:v>
                </c:pt>
                <c:pt idx="2043">
                  <c:v>1.23</c:v>
                </c:pt>
                <c:pt idx="2044">
                  <c:v>1.24</c:v>
                </c:pt>
                <c:pt idx="2045">
                  <c:v>1.23</c:v>
                </c:pt>
                <c:pt idx="2046">
                  <c:v>1.24</c:v>
                </c:pt>
                <c:pt idx="2047">
                  <c:v>1.24</c:v>
                </c:pt>
                <c:pt idx="2048">
                  <c:v>1.24</c:v>
                </c:pt>
                <c:pt idx="2049">
                  <c:v>1.24</c:v>
                </c:pt>
                <c:pt idx="2050">
                  <c:v>1.25</c:v>
                </c:pt>
                <c:pt idx="2051">
                  <c:v>1.25</c:v>
                </c:pt>
                <c:pt idx="2052">
                  <c:v>1.24</c:v>
                </c:pt>
                <c:pt idx="2053">
                  <c:v>1.24</c:v>
                </c:pt>
                <c:pt idx="2054">
                  <c:v>1.25</c:v>
                </c:pt>
                <c:pt idx="2055">
                  <c:v>1.25</c:v>
                </c:pt>
                <c:pt idx="2056">
                  <c:v>1.25</c:v>
                </c:pt>
                <c:pt idx="2057">
                  <c:v>1.25</c:v>
                </c:pt>
                <c:pt idx="2058">
                  <c:v>1.25</c:v>
                </c:pt>
                <c:pt idx="2059">
                  <c:v>1.25</c:v>
                </c:pt>
                <c:pt idx="2060">
                  <c:v>1.25</c:v>
                </c:pt>
                <c:pt idx="2061">
                  <c:v>1.26</c:v>
                </c:pt>
                <c:pt idx="2062">
                  <c:v>1.25</c:v>
                </c:pt>
                <c:pt idx="2063">
                  <c:v>1.25</c:v>
                </c:pt>
                <c:pt idx="2064">
                  <c:v>1.25</c:v>
                </c:pt>
                <c:pt idx="2065">
                  <c:v>1.25</c:v>
                </c:pt>
                <c:pt idx="2066">
                  <c:v>1.25</c:v>
                </c:pt>
                <c:pt idx="2067">
                  <c:v>1.25</c:v>
                </c:pt>
                <c:pt idx="2068">
                  <c:v>1.25</c:v>
                </c:pt>
                <c:pt idx="2069">
                  <c:v>1.26</c:v>
                </c:pt>
                <c:pt idx="2070">
                  <c:v>1.26</c:v>
                </c:pt>
                <c:pt idx="2071">
                  <c:v>1.26</c:v>
                </c:pt>
                <c:pt idx="2072">
                  <c:v>1.27</c:v>
                </c:pt>
                <c:pt idx="2073">
                  <c:v>1.26</c:v>
                </c:pt>
                <c:pt idx="2074">
                  <c:v>1.26</c:v>
                </c:pt>
                <c:pt idx="2075">
                  <c:v>1.27</c:v>
                </c:pt>
                <c:pt idx="2076">
                  <c:v>1.27</c:v>
                </c:pt>
                <c:pt idx="2077">
                  <c:v>1.27</c:v>
                </c:pt>
                <c:pt idx="2078">
                  <c:v>1.27</c:v>
                </c:pt>
                <c:pt idx="2079">
                  <c:v>1.27</c:v>
                </c:pt>
                <c:pt idx="2080">
                  <c:v>1.28</c:v>
                </c:pt>
                <c:pt idx="2081">
                  <c:v>1.27</c:v>
                </c:pt>
                <c:pt idx="2082">
                  <c:v>1.27</c:v>
                </c:pt>
                <c:pt idx="2083">
                  <c:v>1.28</c:v>
                </c:pt>
                <c:pt idx="2084">
                  <c:v>1.28</c:v>
                </c:pt>
                <c:pt idx="2085">
                  <c:v>1.28</c:v>
                </c:pt>
                <c:pt idx="2086">
                  <c:v>1.28</c:v>
                </c:pt>
                <c:pt idx="2087">
                  <c:v>1.28</c:v>
                </c:pt>
                <c:pt idx="2088">
                  <c:v>1.28</c:v>
                </c:pt>
                <c:pt idx="2089">
                  <c:v>1.29</c:v>
                </c:pt>
                <c:pt idx="2090">
                  <c:v>1.3</c:v>
                </c:pt>
                <c:pt idx="2091">
                  <c:v>1.3</c:v>
                </c:pt>
                <c:pt idx="2092">
                  <c:v>1.3</c:v>
                </c:pt>
                <c:pt idx="2093">
                  <c:v>1.3</c:v>
                </c:pt>
                <c:pt idx="2094">
                  <c:v>1.3</c:v>
                </c:pt>
                <c:pt idx="2095">
                  <c:v>1.3</c:v>
                </c:pt>
                <c:pt idx="2096">
                  <c:v>1.3</c:v>
                </c:pt>
                <c:pt idx="2097">
                  <c:v>1.3</c:v>
                </c:pt>
                <c:pt idx="2098">
                  <c:v>1.3</c:v>
                </c:pt>
                <c:pt idx="2099">
                  <c:v>1.3</c:v>
                </c:pt>
                <c:pt idx="2100">
                  <c:v>1.3</c:v>
                </c:pt>
                <c:pt idx="2101">
                  <c:v>1.3</c:v>
                </c:pt>
                <c:pt idx="2102">
                  <c:v>1.31</c:v>
                </c:pt>
                <c:pt idx="2103">
                  <c:v>1.3</c:v>
                </c:pt>
                <c:pt idx="2104">
                  <c:v>1.3</c:v>
                </c:pt>
                <c:pt idx="2105">
                  <c:v>1.3</c:v>
                </c:pt>
                <c:pt idx="2106">
                  <c:v>1.31</c:v>
                </c:pt>
                <c:pt idx="2107">
                  <c:v>1.31</c:v>
                </c:pt>
                <c:pt idx="2108">
                  <c:v>1.31</c:v>
                </c:pt>
                <c:pt idx="2109">
                  <c:v>1.31</c:v>
                </c:pt>
                <c:pt idx="2110">
                  <c:v>1.32</c:v>
                </c:pt>
                <c:pt idx="2111">
                  <c:v>1.32</c:v>
                </c:pt>
                <c:pt idx="2112">
                  <c:v>1.33</c:v>
                </c:pt>
                <c:pt idx="2113">
                  <c:v>1.33</c:v>
                </c:pt>
                <c:pt idx="2114">
                  <c:v>1.33</c:v>
                </c:pt>
                <c:pt idx="2115">
                  <c:v>1.33</c:v>
                </c:pt>
                <c:pt idx="2116">
                  <c:v>1.32</c:v>
                </c:pt>
                <c:pt idx="2117">
                  <c:v>1.33</c:v>
                </c:pt>
                <c:pt idx="2118">
                  <c:v>1.33</c:v>
                </c:pt>
                <c:pt idx="2119">
                  <c:v>1.33</c:v>
                </c:pt>
                <c:pt idx="2120">
                  <c:v>1.33</c:v>
                </c:pt>
                <c:pt idx="2121">
                  <c:v>1.33</c:v>
                </c:pt>
                <c:pt idx="2122">
                  <c:v>1.34</c:v>
                </c:pt>
                <c:pt idx="2123">
                  <c:v>1.33</c:v>
                </c:pt>
                <c:pt idx="2124">
                  <c:v>1.33</c:v>
                </c:pt>
                <c:pt idx="2125">
                  <c:v>1.33</c:v>
                </c:pt>
                <c:pt idx="2126">
                  <c:v>1.34</c:v>
                </c:pt>
                <c:pt idx="2127">
                  <c:v>1.33</c:v>
                </c:pt>
                <c:pt idx="2128">
                  <c:v>1.33</c:v>
                </c:pt>
                <c:pt idx="2129">
                  <c:v>1.33</c:v>
                </c:pt>
                <c:pt idx="2130">
                  <c:v>1.34</c:v>
                </c:pt>
                <c:pt idx="2131">
                  <c:v>1.33</c:v>
                </c:pt>
                <c:pt idx="2132">
                  <c:v>1.34</c:v>
                </c:pt>
                <c:pt idx="2133">
                  <c:v>1.34</c:v>
                </c:pt>
                <c:pt idx="2134">
                  <c:v>1.33</c:v>
                </c:pt>
                <c:pt idx="2135">
                  <c:v>1.34</c:v>
                </c:pt>
                <c:pt idx="2136">
                  <c:v>1.34</c:v>
                </c:pt>
                <c:pt idx="2137">
                  <c:v>1.34</c:v>
                </c:pt>
                <c:pt idx="2138">
                  <c:v>1.34</c:v>
                </c:pt>
                <c:pt idx="2139">
                  <c:v>1.34</c:v>
                </c:pt>
                <c:pt idx="2140">
                  <c:v>1.35</c:v>
                </c:pt>
                <c:pt idx="2141">
                  <c:v>1.36</c:v>
                </c:pt>
                <c:pt idx="2142">
                  <c:v>1.36</c:v>
                </c:pt>
                <c:pt idx="2143">
                  <c:v>1.36</c:v>
                </c:pt>
                <c:pt idx="2144">
                  <c:v>1.35</c:v>
                </c:pt>
                <c:pt idx="2145">
                  <c:v>1.35</c:v>
                </c:pt>
                <c:pt idx="2146">
                  <c:v>1.36</c:v>
                </c:pt>
                <c:pt idx="2147">
                  <c:v>1.36</c:v>
                </c:pt>
                <c:pt idx="2148">
                  <c:v>1.35</c:v>
                </c:pt>
                <c:pt idx="2149">
                  <c:v>1.35</c:v>
                </c:pt>
                <c:pt idx="2150">
                  <c:v>1.36</c:v>
                </c:pt>
                <c:pt idx="2151">
                  <c:v>1.36</c:v>
                </c:pt>
                <c:pt idx="2152">
                  <c:v>1.35</c:v>
                </c:pt>
                <c:pt idx="2153">
                  <c:v>1.36</c:v>
                </c:pt>
                <c:pt idx="2154">
                  <c:v>1.37</c:v>
                </c:pt>
                <c:pt idx="2155">
                  <c:v>1.37</c:v>
                </c:pt>
                <c:pt idx="2156">
                  <c:v>1.37</c:v>
                </c:pt>
                <c:pt idx="2157">
                  <c:v>1.37</c:v>
                </c:pt>
                <c:pt idx="2158">
                  <c:v>1.37</c:v>
                </c:pt>
                <c:pt idx="2159">
                  <c:v>1.36</c:v>
                </c:pt>
                <c:pt idx="2160">
                  <c:v>1.36</c:v>
                </c:pt>
                <c:pt idx="2161">
                  <c:v>1.37</c:v>
                </c:pt>
                <c:pt idx="2162">
                  <c:v>1.37</c:v>
                </c:pt>
                <c:pt idx="2163">
                  <c:v>1.37</c:v>
                </c:pt>
                <c:pt idx="2164">
                  <c:v>1.37</c:v>
                </c:pt>
                <c:pt idx="2165">
                  <c:v>1.37</c:v>
                </c:pt>
                <c:pt idx="2166">
                  <c:v>1.37</c:v>
                </c:pt>
                <c:pt idx="2167">
                  <c:v>1.3800000000000001</c:v>
                </c:pt>
                <c:pt idx="2168">
                  <c:v>1.37</c:v>
                </c:pt>
                <c:pt idx="2169">
                  <c:v>1.37</c:v>
                </c:pt>
                <c:pt idx="2170">
                  <c:v>1.37</c:v>
                </c:pt>
                <c:pt idx="2171">
                  <c:v>1.3800000000000001</c:v>
                </c:pt>
                <c:pt idx="2172">
                  <c:v>1.3800000000000001</c:v>
                </c:pt>
                <c:pt idx="2173">
                  <c:v>1.37</c:v>
                </c:pt>
                <c:pt idx="2174">
                  <c:v>1.3800000000000001</c:v>
                </c:pt>
                <c:pt idx="2175">
                  <c:v>1.37</c:v>
                </c:pt>
                <c:pt idx="2176">
                  <c:v>1.37</c:v>
                </c:pt>
                <c:pt idx="2177">
                  <c:v>1.37</c:v>
                </c:pt>
                <c:pt idx="2178">
                  <c:v>1.3800000000000001</c:v>
                </c:pt>
                <c:pt idx="2179">
                  <c:v>1.3800000000000001</c:v>
                </c:pt>
                <c:pt idx="2180">
                  <c:v>1.3800000000000001</c:v>
                </c:pt>
                <c:pt idx="2181">
                  <c:v>1.3900000000000001</c:v>
                </c:pt>
                <c:pt idx="2182">
                  <c:v>1.3900000000000001</c:v>
                </c:pt>
                <c:pt idx="2183">
                  <c:v>1.3900000000000001</c:v>
                </c:pt>
                <c:pt idx="2184">
                  <c:v>1.3900000000000001</c:v>
                </c:pt>
                <c:pt idx="2185">
                  <c:v>1.3900000000000001</c:v>
                </c:pt>
                <c:pt idx="2186">
                  <c:v>1.4</c:v>
                </c:pt>
                <c:pt idx="2187">
                  <c:v>1.3900000000000001</c:v>
                </c:pt>
                <c:pt idx="2188">
                  <c:v>1.4</c:v>
                </c:pt>
                <c:pt idx="2189">
                  <c:v>1.4</c:v>
                </c:pt>
                <c:pt idx="2190">
                  <c:v>1.4</c:v>
                </c:pt>
                <c:pt idx="2191">
                  <c:v>1.41</c:v>
                </c:pt>
                <c:pt idx="2192">
                  <c:v>1.4</c:v>
                </c:pt>
                <c:pt idx="2193">
                  <c:v>1.4</c:v>
                </c:pt>
                <c:pt idx="2194">
                  <c:v>1.4</c:v>
                </c:pt>
                <c:pt idx="2195">
                  <c:v>1.41</c:v>
                </c:pt>
                <c:pt idx="2196">
                  <c:v>1.41</c:v>
                </c:pt>
                <c:pt idx="2197">
                  <c:v>1.42</c:v>
                </c:pt>
                <c:pt idx="2198">
                  <c:v>1.42</c:v>
                </c:pt>
                <c:pt idx="2199">
                  <c:v>1.42</c:v>
                </c:pt>
                <c:pt idx="2200">
                  <c:v>1.41</c:v>
                </c:pt>
                <c:pt idx="2201">
                  <c:v>1.41</c:v>
                </c:pt>
                <c:pt idx="2202">
                  <c:v>1.42</c:v>
                </c:pt>
                <c:pt idx="2203">
                  <c:v>1.42</c:v>
                </c:pt>
                <c:pt idx="2204">
                  <c:v>1.42</c:v>
                </c:pt>
                <c:pt idx="2205">
                  <c:v>1.42</c:v>
                </c:pt>
                <c:pt idx="2206">
                  <c:v>1.42</c:v>
                </c:pt>
                <c:pt idx="2207">
                  <c:v>1.42</c:v>
                </c:pt>
                <c:pt idx="2208">
                  <c:v>1.42</c:v>
                </c:pt>
                <c:pt idx="2209">
                  <c:v>1.43</c:v>
                </c:pt>
                <c:pt idx="2210">
                  <c:v>1.43</c:v>
                </c:pt>
                <c:pt idx="2211">
                  <c:v>1.43</c:v>
                </c:pt>
                <c:pt idx="2212">
                  <c:v>1.43</c:v>
                </c:pt>
                <c:pt idx="2213">
                  <c:v>1.43</c:v>
                </c:pt>
                <c:pt idx="2214">
                  <c:v>1.42</c:v>
                </c:pt>
                <c:pt idx="2215">
                  <c:v>1.42</c:v>
                </c:pt>
                <c:pt idx="2216">
                  <c:v>1.42</c:v>
                </c:pt>
                <c:pt idx="2217">
                  <c:v>1.42</c:v>
                </c:pt>
                <c:pt idx="2218">
                  <c:v>1.41</c:v>
                </c:pt>
                <c:pt idx="2219">
                  <c:v>1.42</c:v>
                </c:pt>
                <c:pt idx="2220">
                  <c:v>1.43</c:v>
                </c:pt>
                <c:pt idx="2221">
                  <c:v>1.43</c:v>
                </c:pt>
                <c:pt idx="2222">
                  <c:v>1.43</c:v>
                </c:pt>
                <c:pt idx="2223">
                  <c:v>1.43</c:v>
                </c:pt>
                <c:pt idx="2224">
                  <c:v>1.43</c:v>
                </c:pt>
                <c:pt idx="2225">
                  <c:v>1.44</c:v>
                </c:pt>
                <c:pt idx="2226">
                  <c:v>1.44</c:v>
                </c:pt>
                <c:pt idx="2227">
                  <c:v>1.44</c:v>
                </c:pt>
                <c:pt idx="2228">
                  <c:v>1.44</c:v>
                </c:pt>
                <c:pt idx="2229">
                  <c:v>1.45</c:v>
                </c:pt>
                <c:pt idx="2230">
                  <c:v>1.46</c:v>
                </c:pt>
                <c:pt idx="2231">
                  <c:v>1.45</c:v>
                </c:pt>
                <c:pt idx="2232">
                  <c:v>1.44</c:v>
                </c:pt>
                <c:pt idx="2233">
                  <c:v>1.47</c:v>
                </c:pt>
                <c:pt idx="2234">
                  <c:v>1.46</c:v>
                </c:pt>
                <c:pt idx="2235">
                  <c:v>1.44</c:v>
                </c:pt>
                <c:pt idx="2236">
                  <c:v>1.45</c:v>
                </c:pt>
                <c:pt idx="2237">
                  <c:v>1.45</c:v>
                </c:pt>
                <c:pt idx="2238">
                  <c:v>1.46</c:v>
                </c:pt>
                <c:pt idx="2239">
                  <c:v>1.46</c:v>
                </c:pt>
                <c:pt idx="2240">
                  <c:v>1.47</c:v>
                </c:pt>
                <c:pt idx="2241">
                  <c:v>1.47</c:v>
                </c:pt>
                <c:pt idx="2242">
                  <c:v>1.47</c:v>
                </c:pt>
                <c:pt idx="2243">
                  <c:v>1.46</c:v>
                </c:pt>
                <c:pt idx="2244">
                  <c:v>1.46</c:v>
                </c:pt>
                <c:pt idx="2245">
                  <c:v>1.47</c:v>
                </c:pt>
                <c:pt idx="2246">
                  <c:v>1.47</c:v>
                </c:pt>
                <c:pt idx="2247">
                  <c:v>1.46</c:v>
                </c:pt>
                <c:pt idx="2248">
                  <c:v>1.47</c:v>
                </c:pt>
                <c:pt idx="2249">
                  <c:v>1.47</c:v>
                </c:pt>
                <c:pt idx="2250">
                  <c:v>1.46</c:v>
                </c:pt>
                <c:pt idx="2251">
                  <c:v>1.46</c:v>
                </c:pt>
                <c:pt idx="2252">
                  <c:v>1.47</c:v>
                </c:pt>
                <c:pt idx="2253">
                  <c:v>1.47</c:v>
                </c:pt>
                <c:pt idx="2254">
                  <c:v>1.47</c:v>
                </c:pt>
                <c:pt idx="2255">
                  <c:v>1.46</c:v>
                </c:pt>
                <c:pt idx="2256">
                  <c:v>1.47</c:v>
                </c:pt>
                <c:pt idx="2257">
                  <c:v>1.47</c:v>
                </c:pt>
                <c:pt idx="2258">
                  <c:v>1.48</c:v>
                </c:pt>
                <c:pt idx="2259">
                  <c:v>1.48</c:v>
                </c:pt>
                <c:pt idx="2260">
                  <c:v>1.48</c:v>
                </c:pt>
                <c:pt idx="2261">
                  <c:v>1.49</c:v>
                </c:pt>
                <c:pt idx="2262">
                  <c:v>1.49</c:v>
                </c:pt>
                <c:pt idx="2263">
                  <c:v>1.49</c:v>
                </c:pt>
                <c:pt idx="2264">
                  <c:v>1.49</c:v>
                </c:pt>
                <c:pt idx="2265">
                  <c:v>1.49</c:v>
                </c:pt>
                <c:pt idx="2266">
                  <c:v>1.49</c:v>
                </c:pt>
                <c:pt idx="2267">
                  <c:v>1.49</c:v>
                </c:pt>
                <c:pt idx="2268">
                  <c:v>1.49</c:v>
                </c:pt>
                <c:pt idx="2269">
                  <c:v>1.49</c:v>
                </c:pt>
                <c:pt idx="2270">
                  <c:v>1.49</c:v>
                </c:pt>
                <c:pt idx="2271">
                  <c:v>1.49</c:v>
                </c:pt>
                <c:pt idx="2272">
                  <c:v>1.49</c:v>
                </c:pt>
                <c:pt idx="2273">
                  <c:v>1.51</c:v>
                </c:pt>
                <c:pt idx="2274">
                  <c:v>1.5</c:v>
                </c:pt>
                <c:pt idx="2275">
                  <c:v>1.5</c:v>
                </c:pt>
                <c:pt idx="2276">
                  <c:v>1.51</c:v>
                </c:pt>
                <c:pt idx="2277">
                  <c:v>1.51</c:v>
                </c:pt>
                <c:pt idx="2278">
                  <c:v>1.51</c:v>
                </c:pt>
                <c:pt idx="2279">
                  <c:v>1.51</c:v>
                </c:pt>
                <c:pt idx="2280">
                  <c:v>1.51</c:v>
                </c:pt>
                <c:pt idx="2281">
                  <c:v>1.51</c:v>
                </c:pt>
                <c:pt idx="2282">
                  <c:v>1.51</c:v>
                </c:pt>
                <c:pt idx="2283">
                  <c:v>1.52</c:v>
                </c:pt>
                <c:pt idx="2284">
                  <c:v>1.52</c:v>
                </c:pt>
                <c:pt idx="2285">
                  <c:v>1.52</c:v>
                </c:pt>
                <c:pt idx="2286">
                  <c:v>1.53</c:v>
                </c:pt>
                <c:pt idx="2287">
                  <c:v>1.54</c:v>
                </c:pt>
                <c:pt idx="2288">
                  <c:v>1.53</c:v>
                </c:pt>
                <c:pt idx="2289">
                  <c:v>1.53</c:v>
                </c:pt>
                <c:pt idx="2290">
                  <c:v>1.53</c:v>
                </c:pt>
                <c:pt idx="2291">
                  <c:v>1.53</c:v>
                </c:pt>
                <c:pt idx="2292">
                  <c:v>1.53</c:v>
                </c:pt>
                <c:pt idx="2293">
                  <c:v>1.53</c:v>
                </c:pt>
                <c:pt idx="2294">
                  <c:v>1.53</c:v>
                </c:pt>
                <c:pt idx="2295">
                  <c:v>1.52</c:v>
                </c:pt>
                <c:pt idx="2296">
                  <c:v>1.53</c:v>
                </c:pt>
                <c:pt idx="2297">
                  <c:v>1.54</c:v>
                </c:pt>
                <c:pt idx="2298">
                  <c:v>1.54</c:v>
                </c:pt>
                <c:pt idx="2299">
                  <c:v>1.54</c:v>
                </c:pt>
                <c:pt idx="2300">
                  <c:v>1.54</c:v>
                </c:pt>
                <c:pt idx="2301">
                  <c:v>1.54</c:v>
                </c:pt>
                <c:pt idx="2302">
                  <c:v>1.54</c:v>
                </c:pt>
                <c:pt idx="2303">
                  <c:v>1.54</c:v>
                </c:pt>
                <c:pt idx="2304">
                  <c:v>1.55</c:v>
                </c:pt>
                <c:pt idx="2305">
                  <c:v>1.55</c:v>
                </c:pt>
                <c:pt idx="2306">
                  <c:v>1.55</c:v>
                </c:pt>
                <c:pt idx="2307">
                  <c:v>1.55</c:v>
                </c:pt>
                <c:pt idx="2308">
                  <c:v>1.55</c:v>
                </c:pt>
                <c:pt idx="2309">
                  <c:v>1.55</c:v>
                </c:pt>
                <c:pt idx="2310">
                  <c:v>1.54</c:v>
                </c:pt>
                <c:pt idx="2311">
                  <c:v>1.54</c:v>
                </c:pt>
                <c:pt idx="2312">
                  <c:v>1.55</c:v>
                </c:pt>
                <c:pt idx="2313">
                  <c:v>1.55</c:v>
                </c:pt>
                <c:pt idx="2314">
                  <c:v>1.55</c:v>
                </c:pt>
                <c:pt idx="2315">
                  <c:v>1.55</c:v>
                </c:pt>
                <c:pt idx="2316">
                  <c:v>1.56</c:v>
                </c:pt>
                <c:pt idx="2317">
                  <c:v>1.55</c:v>
                </c:pt>
                <c:pt idx="2318">
                  <c:v>1.56</c:v>
                </c:pt>
                <c:pt idx="2319">
                  <c:v>1.56</c:v>
                </c:pt>
                <c:pt idx="2320">
                  <c:v>1.56</c:v>
                </c:pt>
                <c:pt idx="2321">
                  <c:v>1.56</c:v>
                </c:pt>
                <c:pt idx="2322">
                  <c:v>1.57</c:v>
                </c:pt>
                <c:pt idx="2323">
                  <c:v>1.56</c:v>
                </c:pt>
                <c:pt idx="2324">
                  <c:v>1.57</c:v>
                </c:pt>
                <c:pt idx="2325">
                  <c:v>1.56</c:v>
                </c:pt>
                <c:pt idx="2326">
                  <c:v>1.56</c:v>
                </c:pt>
                <c:pt idx="2327">
                  <c:v>1.56</c:v>
                </c:pt>
                <c:pt idx="2328">
                  <c:v>1.57</c:v>
                </c:pt>
                <c:pt idx="2329">
                  <c:v>1.57</c:v>
                </c:pt>
                <c:pt idx="2330">
                  <c:v>1.58</c:v>
                </c:pt>
                <c:pt idx="2331">
                  <c:v>1.58</c:v>
                </c:pt>
                <c:pt idx="2332">
                  <c:v>1.59</c:v>
                </c:pt>
                <c:pt idx="2333">
                  <c:v>1.59</c:v>
                </c:pt>
                <c:pt idx="2334">
                  <c:v>1.58</c:v>
                </c:pt>
                <c:pt idx="2335">
                  <c:v>1.59</c:v>
                </c:pt>
                <c:pt idx="2336">
                  <c:v>1.58</c:v>
                </c:pt>
                <c:pt idx="2337">
                  <c:v>1.59</c:v>
                </c:pt>
                <c:pt idx="2338">
                  <c:v>1.59</c:v>
                </c:pt>
                <c:pt idx="2339">
                  <c:v>1.6</c:v>
                </c:pt>
                <c:pt idx="2340">
                  <c:v>1.6</c:v>
                </c:pt>
                <c:pt idx="2341">
                  <c:v>1.6</c:v>
                </c:pt>
                <c:pt idx="2342">
                  <c:v>1.6</c:v>
                </c:pt>
                <c:pt idx="2343">
                  <c:v>1.6</c:v>
                </c:pt>
                <c:pt idx="2344">
                  <c:v>1.6</c:v>
                </c:pt>
                <c:pt idx="2345">
                  <c:v>1.6</c:v>
                </c:pt>
                <c:pt idx="2346">
                  <c:v>1.59</c:v>
                </c:pt>
                <c:pt idx="2347">
                  <c:v>1.6</c:v>
                </c:pt>
                <c:pt idx="2348">
                  <c:v>1.6</c:v>
                </c:pt>
                <c:pt idx="2349">
                  <c:v>1.6</c:v>
                </c:pt>
                <c:pt idx="2350">
                  <c:v>1.6</c:v>
                </c:pt>
                <c:pt idx="2351">
                  <c:v>1.6</c:v>
                </c:pt>
                <c:pt idx="2352">
                  <c:v>1.6</c:v>
                </c:pt>
                <c:pt idx="2353">
                  <c:v>1.6</c:v>
                </c:pt>
                <c:pt idx="2354">
                  <c:v>1.6</c:v>
                </c:pt>
                <c:pt idx="2355">
                  <c:v>1.6</c:v>
                </c:pt>
                <c:pt idx="2356">
                  <c:v>1.61</c:v>
                </c:pt>
                <c:pt idx="2357">
                  <c:v>1.62</c:v>
                </c:pt>
                <c:pt idx="2358">
                  <c:v>1.61</c:v>
                </c:pt>
                <c:pt idx="2359">
                  <c:v>1.62</c:v>
                </c:pt>
                <c:pt idx="2360">
                  <c:v>1.62</c:v>
                </c:pt>
                <c:pt idx="2361">
                  <c:v>1.62</c:v>
                </c:pt>
                <c:pt idx="2362">
                  <c:v>1.62</c:v>
                </c:pt>
                <c:pt idx="2363">
                  <c:v>1.62</c:v>
                </c:pt>
                <c:pt idx="2364">
                  <c:v>1.6300000000000001</c:v>
                </c:pt>
                <c:pt idx="2365">
                  <c:v>1.6300000000000001</c:v>
                </c:pt>
                <c:pt idx="2366">
                  <c:v>1.6300000000000001</c:v>
                </c:pt>
                <c:pt idx="2367">
                  <c:v>1.6300000000000001</c:v>
                </c:pt>
                <c:pt idx="2368">
                  <c:v>1.6300000000000001</c:v>
                </c:pt>
                <c:pt idx="2369">
                  <c:v>1.6300000000000001</c:v>
                </c:pt>
                <c:pt idx="2370">
                  <c:v>1.6300000000000001</c:v>
                </c:pt>
                <c:pt idx="2371">
                  <c:v>1.6400000000000001</c:v>
                </c:pt>
                <c:pt idx="2372">
                  <c:v>1.6400000000000001</c:v>
                </c:pt>
                <c:pt idx="2373">
                  <c:v>1.6400000000000001</c:v>
                </c:pt>
                <c:pt idx="2374">
                  <c:v>1.6500000000000001</c:v>
                </c:pt>
                <c:pt idx="2375">
                  <c:v>1.6400000000000001</c:v>
                </c:pt>
                <c:pt idx="2376">
                  <c:v>1.6400000000000001</c:v>
                </c:pt>
                <c:pt idx="2377">
                  <c:v>1.6400000000000001</c:v>
                </c:pt>
                <c:pt idx="2378">
                  <c:v>1.6400000000000001</c:v>
                </c:pt>
                <c:pt idx="2379">
                  <c:v>1.6500000000000001</c:v>
                </c:pt>
                <c:pt idx="2380">
                  <c:v>1.6500000000000001</c:v>
                </c:pt>
                <c:pt idx="2381">
                  <c:v>1.6600000000000001</c:v>
                </c:pt>
                <c:pt idx="2382">
                  <c:v>1.6600000000000001</c:v>
                </c:pt>
                <c:pt idx="2383">
                  <c:v>1.6600000000000001</c:v>
                </c:pt>
                <c:pt idx="2384">
                  <c:v>1.6600000000000001</c:v>
                </c:pt>
                <c:pt idx="2385">
                  <c:v>1.6600000000000001</c:v>
                </c:pt>
                <c:pt idx="2386">
                  <c:v>1.6600000000000001</c:v>
                </c:pt>
                <c:pt idx="2387">
                  <c:v>1.6700000000000017</c:v>
                </c:pt>
                <c:pt idx="2388">
                  <c:v>1.6600000000000001</c:v>
                </c:pt>
                <c:pt idx="2389">
                  <c:v>1.6600000000000001</c:v>
                </c:pt>
                <c:pt idx="2390">
                  <c:v>1.6600000000000001</c:v>
                </c:pt>
                <c:pt idx="2391">
                  <c:v>1.6700000000000017</c:v>
                </c:pt>
                <c:pt idx="2392">
                  <c:v>1.6700000000000017</c:v>
                </c:pt>
                <c:pt idx="2393">
                  <c:v>1.6700000000000017</c:v>
                </c:pt>
                <c:pt idx="2394">
                  <c:v>1.6700000000000017</c:v>
                </c:pt>
                <c:pt idx="2395">
                  <c:v>1.6700000000000017</c:v>
                </c:pt>
                <c:pt idx="2396">
                  <c:v>1.6800000000000017</c:v>
                </c:pt>
                <c:pt idx="2397">
                  <c:v>1.6700000000000017</c:v>
                </c:pt>
                <c:pt idx="2398">
                  <c:v>1.6700000000000017</c:v>
                </c:pt>
                <c:pt idx="2399">
                  <c:v>1.6800000000000017</c:v>
                </c:pt>
                <c:pt idx="2400">
                  <c:v>1.6800000000000017</c:v>
                </c:pt>
                <c:pt idx="2401">
                  <c:v>1.6700000000000017</c:v>
                </c:pt>
                <c:pt idx="2402">
                  <c:v>1.6800000000000017</c:v>
                </c:pt>
                <c:pt idx="2403">
                  <c:v>1.6800000000000017</c:v>
                </c:pt>
                <c:pt idx="2404">
                  <c:v>1.6700000000000017</c:v>
                </c:pt>
                <c:pt idx="2405">
                  <c:v>1.6800000000000017</c:v>
                </c:pt>
                <c:pt idx="2406">
                  <c:v>1.6800000000000017</c:v>
                </c:pt>
                <c:pt idx="2407">
                  <c:v>1.6900000000000017</c:v>
                </c:pt>
                <c:pt idx="2408">
                  <c:v>1.6900000000000017</c:v>
                </c:pt>
                <c:pt idx="2409">
                  <c:v>1.6900000000000017</c:v>
                </c:pt>
                <c:pt idx="2410">
                  <c:v>1.6900000000000017</c:v>
                </c:pt>
                <c:pt idx="2411">
                  <c:v>1.6900000000000017</c:v>
                </c:pt>
                <c:pt idx="2412">
                  <c:v>1.6900000000000017</c:v>
                </c:pt>
                <c:pt idx="2413">
                  <c:v>1.6900000000000017</c:v>
                </c:pt>
                <c:pt idx="2414">
                  <c:v>1.6900000000000017</c:v>
                </c:pt>
                <c:pt idx="2415">
                  <c:v>1.6900000000000017</c:v>
                </c:pt>
                <c:pt idx="2416">
                  <c:v>1.6900000000000017</c:v>
                </c:pt>
                <c:pt idx="2417">
                  <c:v>1.7</c:v>
                </c:pt>
                <c:pt idx="2418">
                  <c:v>1.7</c:v>
                </c:pt>
                <c:pt idx="2419">
                  <c:v>1.7</c:v>
                </c:pt>
                <c:pt idx="2420">
                  <c:v>1.7</c:v>
                </c:pt>
                <c:pt idx="2421">
                  <c:v>1.71</c:v>
                </c:pt>
                <c:pt idx="2422">
                  <c:v>1.71</c:v>
                </c:pt>
                <c:pt idx="2423">
                  <c:v>1.71</c:v>
                </c:pt>
                <c:pt idx="2424">
                  <c:v>1.71</c:v>
                </c:pt>
                <c:pt idx="2425">
                  <c:v>1.71</c:v>
                </c:pt>
                <c:pt idx="2426">
                  <c:v>1.71</c:v>
                </c:pt>
                <c:pt idx="2427">
                  <c:v>1.71</c:v>
                </c:pt>
                <c:pt idx="2428">
                  <c:v>1.71</c:v>
                </c:pt>
                <c:pt idx="2429">
                  <c:v>1.71</c:v>
                </c:pt>
                <c:pt idx="2430">
                  <c:v>1.71</c:v>
                </c:pt>
                <c:pt idx="2431">
                  <c:v>1.71</c:v>
                </c:pt>
                <c:pt idx="2432">
                  <c:v>1.72</c:v>
                </c:pt>
                <c:pt idx="2433">
                  <c:v>1.72</c:v>
                </c:pt>
                <c:pt idx="2434">
                  <c:v>1.72</c:v>
                </c:pt>
                <c:pt idx="2435">
                  <c:v>1.72</c:v>
                </c:pt>
                <c:pt idx="2436">
                  <c:v>1.72</c:v>
                </c:pt>
                <c:pt idx="2437">
                  <c:v>1.72</c:v>
                </c:pt>
                <c:pt idx="2438">
                  <c:v>1.72</c:v>
                </c:pt>
                <c:pt idx="2439">
                  <c:v>1.72</c:v>
                </c:pt>
                <c:pt idx="2440">
                  <c:v>1.71</c:v>
                </c:pt>
                <c:pt idx="2441">
                  <c:v>1.72</c:v>
                </c:pt>
                <c:pt idx="2442">
                  <c:v>1.72</c:v>
                </c:pt>
                <c:pt idx="2443">
                  <c:v>1.73</c:v>
                </c:pt>
                <c:pt idx="2444">
                  <c:v>1.73</c:v>
                </c:pt>
                <c:pt idx="2445">
                  <c:v>1.74</c:v>
                </c:pt>
                <c:pt idx="2446">
                  <c:v>1.73</c:v>
                </c:pt>
                <c:pt idx="2447">
                  <c:v>1.73</c:v>
                </c:pt>
                <c:pt idx="2448">
                  <c:v>1.73</c:v>
                </c:pt>
                <c:pt idx="2449">
                  <c:v>1.74</c:v>
                </c:pt>
                <c:pt idx="2450">
                  <c:v>1.74</c:v>
                </c:pt>
                <c:pt idx="2451">
                  <c:v>1.73</c:v>
                </c:pt>
                <c:pt idx="2452">
                  <c:v>1.75</c:v>
                </c:pt>
                <c:pt idx="2453">
                  <c:v>1.74</c:v>
                </c:pt>
                <c:pt idx="2454">
                  <c:v>1.74</c:v>
                </c:pt>
                <c:pt idx="2455">
                  <c:v>1.75</c:v>
                </c:pt>
                <c:pt idx="2456">
                  <c:v>1.75</c:v>
                </c:pt>
                <c:pt idx="2457">
                  <c:v>1.75</c:v>
                </c:pt>
                <c:pt idx="2458">
                  <c:v>1.75</c:v>
                </c:pt>
                <c:pt idx="2459">
                  <c:v>1.75</c:v>
                </c:pt>
                <c:pt idx="2460">
                  <c:v>1.75</c:v>
                </c:pt>
                <c:pt idx="2461">
                  <c:v>1.76</c:v>
                </c:pt>
                <c:pt idx="2462">
                  <c:v>1.76</c:v>
                </c:pt>
                <c:pt idx="2463">
                  <c:v>1.77</c:v>
                </c:pt>
                <c:pt idx="2464">
                  <c:v>1.77</c:v>
                </c:pt>
                <c:pt idx="2465">
                  <c:v>1.76</c:v>
                </c:pt>
                <c:pt idx="2466">
                  <c:v>1.76</c:v>
                </c:pt>
                <c:pt idx="2467">
                  <c:v>1.77</c:v>
                </c:pt>
                <c:pt idx="2468">
                  <c:v>1.76</c:v>
                </c:pt>
                <c:pt idx="2469">
                  <c:v>1.76</c:v>
                </c:pt>
                <c:pt idx="2470">
                  <c:v>1.76</c:v>
                </c:pt>
                <c:pt idx="2471">
                  <c:v>1.76</c:v>
                </c:pt>
                <c:pt idx="2472">
                  <c:v>1.76</c:v>
                </c:pt>
                <c:pt idx="2473">
                  <c:v>1.76</c:v>
                </c:pt>
                <c:pt idx="2474">
                  <c:v>1.77</c:v>
                </c:pt>
                <c:pt idx="2475">
                  <c:v>1.77</c:v>
                </c:pt>
                <c:pt idx="2476">
                  <c:v>1.78</c:v>
                </c:pt>
                <c:pt idx="2477">
                  <c:v>1.77</c:v>
                </c:pt>
                <c:pt idx="2478">
                  <c:v>1.77</c:v>
                </c:pt>
                <c:pt idx="2479">
                  <c:v>1.77</c:v>
                </c:pt>
                <c:pt idx="2480">
                  <c:v>1.77</c:v>
                </c:pt>
                <c:pt idx="2481">
                  <c:v>1.78</c:v>
                </c:pt>
                <c:pt idx="2482">
                  <c:v>1.78</c:v>
                </c:pt>
                <c:pt idx="2483">
                  <c:v>1.78</c:v>
                </c:pt>
                <c:pt idx="2484">
                  <c:v>1.77</c:v>
                </c:pt>
                <c:pt idx="2485">
                  <c:v>1.77</c:v>
                </c:pt>
                <c:pt idx="2486">
                  <c:v>1.77</c:v>
                </c:pt>
                <c:pt idx="2487">
                  <c:v>1.78</c:v>
                </c:pt>
                <c:pt idx="2488">
                  <c:v>1.79</c:v>
                </c:pt>
                <c:pt idx="2489">
                  <c:v>1.79</c:v>
                </c:pt>
                <c:pt idx="2490">
                  <c:v>1.79</c:v>
                </c:pt>
                <c:pt idx="2491">
                  <c:v>1.79</c:v>
                </c:pt>
                <c:pt idx="2492">
                  <c:v>1.79</c:v>
                </c:pt>
                <c:pt idx="2493">
                  <c:v>1.78</c:v>
                </c:pt>
                <c:pt idx="2494">
                  <c:v>1.78</c:v>
                </c:pt>
                <c:pt idx="2495">
                  <c:v>1.78</c:v>
                </c:pt>
                <c:pt idx="2496">
                  <c:v>1.78</c:v>
                </c:pt>
                <c:pt idx="2497">
                  <c:v>1.78</c:v>
                </c:pt>
                <c:pt idx="2498">
                  <c:v>1.79</c:v>
                </c:pt>
                <c:pt idx="2499">
                  <c:v>1.78</c:v>
                </c:pt>
                <c:pt idx="2500">
                  <c:v>1.78</c:v>
                </c:pt>
                <c:pt idx="2501">
                  <c:v>1.79</c:v>
                </c:pt>
                <c:pt idx="2502">
                  <c:v>1.79</c:v>
                </c:pt>
                <c:pt idx="2503">
                  <c:v>1.79</c:v>
                </c:pt>
                <c:pt idx="2504">
                  <c:v>1.79</c:v>
                </c:pt>
                <c:pt idx="2505">
                  <c:v>1.79</c:v>
                </c:pt>
                <c:pt idx="2506">
                  <c:v>1.8</c:v>
                </c:pt>
                <c:pt idx="2507">
                  <c:v>1.8</c:v>
                </c:pt>
                <c:pt idx="2508">
                  <c:v>1.8</c:v>
                </c:pt>
                <c:pt idx="2509">
                  <c:v>1.8</c:v>
                </c:pt>
                <c:pt idx="2510">
                  <c:v>1.8</c:v>
                </c:pt>
                <c:pt idx="2511">
                  <c:v>1.8</c:v>
                </c:pt>
                <c:pt idx="2512">
                  <c:v>1.8</c:v>
                </c:pt>
                <c:pt idx="2513">
                  <c:v>1.8</c:v>
                </c:pt>
                <c:pt idx="2514">
                  <c:v>1.8</c:v>
                </c:pt>
                <c:pt idx="2515">
                  <c:v>1.81</c:v>
                </c:pt>
                <c:pt idx="2516">
                  <c:v>1.81</c:v>
                </c:pt>
                <c:pt idx="2517">
                  <c:v>1.81</c:v>
                </c:pt>
                <c:pt idx="2518">
                  <c:v>1.82</c:v>
                </c:pt>
                <c:pt idx="2519">
                  <c:v>1.82</c:v>
                </c:pt>
                <c:pt idx="2520">
                  <c:v>1.82</c:v>
                </c:pt>
                <c:pt idx="2521">
                  <c:v>1.81</c:v>
                </c:pt>
                <c:pt idx="2522">
                  <c:v>1.81</c:v>
                </c:pt>
                <c:pt idx="2523">
                  <c:v>1.82</c:v>
                </c:pt>
                <c:pt idx="2524">
                  <c:v>1.82</c:v>
                </c:pt>
                <c:pt idx="2525">
                  <c:v>1.82</c:v>
                </c:pt>
                <c:pt idx="2526">
                  <c:v>1.83</c:v>
                </c:pt>
                <c:pt idx="2527">
                  <c:v>1.82</c:v>
                </c:pt>
                <c:pt idx="2528">
                  <c:v>1.82</c:v>
                </c:pt>
                <c:pt idx="2529">
                  <c:v>1.82</c:v>
                </c:pt>
                <c:pt idx="2530">
                  <c:v>1.83</c:v>
                </c:pt>
                <c:pt idx="2531">
                  <c:v>1.83</c:v>
                </c:pt>
                <c:pt idx="2532">
                  <c:v>1.83</c:v>
                </c:pt>
                <c:pt idx="2533">
                  <c:v>1.83</c:v>
                </c:pt>
                <c:pt idx="2534">
                  <c:v>1.83</c:v>
                </c:pt>
                <c:pt idx="2535">
                  <c:v>1.83</c:v>
                </c:pt>
                <c:pt idx="2536">
                  <c:v>1.84</c:v>
                </c:pt>
                <c:pt idx="2537">
                  <c:v>1.83</c:v>
                </c:pt>
                <c:pt idx="2538">
                  <c:v>1.83</c:v>
                </c:pt>
                <c:pt idx="2539">
                  <c:v>1.83</c:v>
                </c:pt>
                <c:pt idx="2540">
                  <c:v>1.83</c:v>
                </c:pt>
                <c:pt idx="2541">
                  <c:v>1.83</c:v>
                </c:pt>
                <c:pt idx="2542">
                  <c:v>1.83</c:v>
                </c:pt>
                <c:pt idx="2543">
                  <c:v>1.84</c:v>
                </c:pt>
                <c:pt idx="2544">
                  <c:v>1.84</c:v>
                </c:pt>
                <c:pt idx="2545">
                  <c:v>1.83</c:v>
                </c:pt>
                <c:pt idx="2546">
                  <c:v>1.83</c:v>
                </c:pt>
                <c:pt idx="2547">
                  <c:v>1.83</c:v>
                </c:pt>
                <c:pt idx="2548">
                  <c:v>1.83</c:v>
                </c:pt>
                <c:pt idx="2549">
                  <c:v>1.83</c:v>
                </c:pt>
                <c:pt idx="2550">
                  <c:v>1.83</c:v>
                </c:pt>
                <c:pt idx="2551">
                  <c:v>1.83</c:v>
                </c:pt>
                <c:pt idx="2552">
                  <c:v>1.84</c:v>
                </c:pt>
                <c:pt idx="2553">
                  <c:v>1.84</c:v>
                </c:pt>
                <c:pt idx="2554">
                  <c:v>1.84</c:v>
                </c:pt>
                <c:pt idx="2555">
                  <c:v>1.85</c:v>
                </c:pt>
                <c:pt idx="2556">
                  <c:v>1.84</c:v>
                </c:pt>
                <c:pt idx="2557">
                  <c:v>1.85</c:v>
                </c:pt>
                <c:pt idx="2558">
                  <c:v>1.85</c:v>
                </c:pt>
                <c:pt idx="2559">
                  <c:v>1.85</c:v>
                </c:pt>
                <c:pt idx="2560">
                  <c:v>1.86</c:v>
                </c:pt>
                <c:pt idx="2561">
                  <c:v>1.86</c:v>
                </c:pt>
                <c:pt idx="2562">
                  <c:v>1.85</c:v>
                </c:pt>
                <c:pt idx="2563">
                  <c:v>1.85</c:v>
                </c:pt>
                <c:pt idx="2564">
                  <c:v>1.85</c:v>
                </c:pt>
                <c:pt idx="2565">
                  <c:v>1.85</c:v>
                </c:pt>
                <c:pt idx="2566">
                  <c:v>1.85</c:v>
                </c:pt>
                <c:pt idx="2567">
                  <c:v>1.86</c:v>
                </c:pt>
                <c:pt idx="2568">
                  <c:v>1.86</c:v>
                </c:pt>
                <c:pt idx="2569">
                  <c:v>1.86</c:v>
                </c:pt>
                <c:pt idx="2570">
                  <c:v>1.87</c:v>
                </c:pt>
                <c:pt idx="2571">
                  <c:v>1.8800000000000001</c:v>
                </c:pt>
                <c:pt idx="2572">
                  <c:v>1.8800000000000001</c:v>
                </c:pt>
                <c:pt idx="2573">
                  <c:v>1.87</c:v>
                </c:pt>
                <c:pt idx="2574">
                  <c:v>1.87</c:v>
                </c:pt>
                <c:pt idx="2575">
                  <c:v>1.8800000000000001</c:v>
                </c:pt>
                <c:pt idx="2576">
                  <c:v>1.87</c:v>
                </c:pt>
                <c:pt idx="2577">
                  <c:v>1.87</c:v>
                </c:pt>
                <c:pt idx="2578">
                  <c:v>1.87</c:v>
                </c:pt>
                <c:pt idx="2579">
                  <c:v>1.8800000000000001</c:v>
                </c:pt>
                <c:pt idx="2580">
                  <c:v>1.87</c:v>
                </c:pt>
                <c:pt idx="2581">
                  <c:v>1.87</c:v>
                </c:pt>
                <c:pt idx="2582">
                  <c:v>1.8800000000000001</c:v>
                </c:pt>
                <c:pt idx="2583">
                  <c:v>1.87</c:v>
                </c:pt>
                <c:pt idx="2584">
                  <c:v>1.87</c:v>
                </c:pt>
                <c:pt idx="2585">
                  <c:v>1.8800000000000001</c:v>
                </c:pt>
                <c:pt idx="2586">
                  <c:v>1.8800000000000001</c:v>
                </c:pt>
                <c:pt idx="2587">
                  <c:v>1.8800000000000001</c:v>
                </c:pt>
                <c:pt idx="2588">
                  <c:v>1.8900000000000001</c:v>
                </c:pt>
                <c:pt idx="2589">
                  <c:v>1.8900000000000001</c:v>
                </c:pt>
                <c:pt idx="2590">
                  <c:v>1.8900000000000001</c:v>
                </c:pt>
                <c:pt idx="2591">
                  <c:v>1.8900000000000001</c:v>
                </c:pt>
                <c:pt idx="2592">
                  <c:v>1.8900000000000001</c:v>
                </c:pt>
                <c:pt idx="2593">
                  <c:v>1.9000000000000001</c:v>
                </c:pt>
                <c:pt idx="2594">
                  <c:v>1.9000000000000001</c:v>
                </c:pt>
                <c:pt idx="2595">
                  <c:v>1.9000000000000001</c:v>
                </c:pt>
                <c:pt idx="2596">
                  <c:v>1.9000000000000001</c:v>
                </c:pt>
                <c:pt idx="2597">
                  <c:v>1.9000000000000001</c:v>
                </c:pt>
                <c:pt idx="2598">
                  <c:v>1.9000000000000001</c:v>
                </c:pt>
                <c:pt idx="2599">
                  <c:v>1.9100000000000001</c:v>
                </c:pt>
                <c:pt idx="2600">
                  <c:v>1.9200000000000017</c:v>
                </c:pt>
                <c:pt idx="2601">
                  <c:v>1.9200000000000017</c:v>
                </c:pt>
                <c:pt idx="2602">
                  <c:v>1.9100000000000001</c:v>
                </c:pt>
                <c:pt idx="2603">
                  <c:v>1.9200000000000017</c:v>
                </c:pt>
                <c:pt idx="2604">
                  <c:v>1.9100000000000001</c:v>
                </c:pt>
                <c:pt idx="2605">
                  <c:v>1.9100000000000001</c:v>
                </c:pt>
                <c:pt idx="2606">
                  <c:v>1.9100000000000001</c:v>
                </c:pt>
                <c:pt idx="2607">
                  <c:v>1.9100000000000001</c:v>
                </c:pt>
                <c:pt idx="2608">
                  <c:v>1.9100000000000001</c:v>
                </c:pt>
                <c:pt idx="2609">
                  <c:v>1.9100000000000001</c:v>
                </c:pt>
                <c:pt idx="2610">
                  <c:v>1.9200000000000017</c:v>
                </c:pt>
                <c:pt idx="2611">
                  <c:v>1.9200000000000017</c:v>
                </c:pt>
                <c:pt idx="2612">
                  <c:v>1.9100000000000001</c:v>
                </c:pt>
                <c:pt idx="2613">
                  <c:v>1.9200000000000017</c:v>
                </c:pt>
                <c:pt idx="2614">
                  <c:v>1.9200000000000017</c:v>
                </c:pt>
                <c:pt idx="2615">
                  <c:v>1.9200000000000017</c:v>
                </c:pt>
                <c:pt idx="2616">
                  <c:v>1.9300000000000017</c:v>
                </c:pt>
                <c:pt idx="2617">
                  <c:v>1.9300000000000017</c:v>
                </c:pt>
                <c:pt idx="2618">
                  <c:v>1.9200000000000017</c:v>
                </c:pt>
                <c:pt idx="2619">
                  <c:v>1.9200000000000017</c:v>
                </c:pt>
                <c:pt idx="2620">
                  <c:v>1.9200000000000017</c:v>
                </c:pt>
                <c:pt idx="2621">
                  <c:v>1.9200000000000017</c:v>
                </c:pt>
                <c:pt idx="2622">
                  <c:v>1.9300000000000017</c:v>
                </c:pt>
                <c:pt idx="2623">
                  <c:v>1.9200000000000017</c:v>
                </c:pt>
                <c:pt idx="2624">
                  <c:v>1.9300000000000017</c:v>
                </c:pt>
                <c:pt idx="2625">
                  <c:v>1.9300000000000017</c:v>
                </c:pt>
                <c:pt idx="2626">
                  <c:v>1.9400000000000017</c:v>
                </c:pt>
                <c:pt idx="2627">
                  <c:v>1.9400000000000017</c:v>
                </c:pt>
                <c:pt idx="2628">
                  <c:v>1.9300000000000017</c:v>
                </c:pt>
                <c:pt idx="2629">
                  <c:v>1.9300000000000017</c:v>
                </c:pt>
                <c:pt idx="2630">
                  <c:v>1.9300000000000017</c:v>
                </c:pt>
                <c:pt idx="2631">
                  <c:v>1.9300000000000017</c:v>
                </c:pt>
                <c:pt idx="2632">
                  <c:v>1.9300000000000017</c:v>
                </c:pt>
                <c:pt idx="2633">
                  <c:v>1.9400000000000017</c:v>
                </c:pt>
                <c:pt idx="2634">
                  <c:v>1.9300000000000017</c:v>
                </c:pt>
                <c:pt idx="2635">
                  <c:v>1.9400000000000017</c:v>
                </c:pt>
                <c:pt idx="2636">
                  <c:v>1.9400000000000017</c:v>
                </c:pt>
                <c:pt idx="2637">
                  <c:v>1.9500000000000017</c:v>
                </c:pt>
                <c:pt idx="2638">
                  <c:v>1.9500000000000017</c:v>
                </c:pt>
                <c:pt idx="2639">
                  <c:v>1.9600000000000017</c:v>
                </c:pt>
                <c:pt idx="2640">
                  <c:v>1.9600000000000017</c:v>
                </c:pt>
                <c:pt idx="2641">
                  <c:v>1.9600000000000017</c:v>
                </c:pt>
                <c:pt idx="2642">
                  <c:v>1.9600000000000017</c:v>
                </c:pt>
                <c:pt idx="2643">
                  <c:v>1.9500000000000017</c:v>
                </c:pt>
                <c:pt idx="2644">
                  <c:v>1.9500000000000017</c:v>
                </c:pt>
                <c:pt idx="2645">
                  <c:v>1.9500000000000017</c:v>
                </c:pt>
                <c:pt idx="2646">
                  <c:v>1.9600000000000017</c:v>
                </c:pt>
                <c:pt idx="2647">
                  <c:v>1.9500000000000017</c:v>
                </c:pt>
                <c:pt idx="2648">
                  <c:v>1.9600000000000017</c:v>
                </c:pt>
                <c:pt idx="2649">
                  <c:v>1.9600000000000017</c:v>
                </c:pt>
                <c:pt idx="2650">
                  <c:v>1.9500000000000017</c:v>
                </c:pt>
                <c:pt idx="2651">
                  <c:v>1.9600000000000017</c:v>
                </c:pt>
                <c:pt idx="2652">
                  <c:v>1.9500000000000017</c:v>
                </c:pt>
                <c:pt idx="2653">
                  <c:v>1.9500000000000017</c:v>
                </c:pt>
                <c:pt idx="2654">
                  <c:v>1.9600000000000017</c:v>
                </c:pt>
                <c:pt idx="2655">
                  <c:v>1.9600000000000017</c:v>
                </c:pt>
                <c:pt idx="2656">
                  <c:v>1.9500000000000017</c:v>
                </c:pt>
                <c:pt idx="2657">
                  <c:v>1.9700000000000017</c:v>
                </c:pt>
                <c:pt idx="2658">
                  <c:v>1.9700000000000017</c:v>
                </c:pt>
                <c:pt idx="2659">
                  <c:v>1.9700000000000017</c:v>
                </c:pt>
                <c:pt idx="2660">
                  <c:v>1.9700000000000017</c:v>
                </c:pt>
                <c:pt idx="2661">
                  <c:v>1.9700000000000017</c:v>
                </c:pt>
                <c:pt idx="2662">
                  <c:v>1.9600000000000017</c:v>
                </c:pt>
                <c:pt idx="2663">
                  <c:v>1.9600000000000017</c:v>
                </c:pt>
                <c:pt idx="2664">
                  <c:v>1.9700000000000017</c:v>
                </c:pt>
                <c:pt idx="2665">
                  <c:v>1.9800000000000018</c:v>
                </c:pt>
                <c:pt idx="2666">
                  <c:v>1.9800000000000018</c:v>
                </c:pt>
                <c:pt idx="2667">
                  <c:v>1.9800000000000018</c:v>
                </c:pt>
                <c:pt idx="2668">
                  <c:v>1.9800000000000018</c:v>
                </c:pt>
                <c:pt idx="2669">
                  <c:v>1.9800000000000018</c:v>
                </c:pt>
                <c:pt idx="2670">
                  <c:v>1.9800000000000018</c:v>
                </c:pt>
                <c:pt idx="2671">
                  <c:v>1.9800000000000018</c:v>
                </c:pt>
                <c:pt idx="2672">
                  <c:v>1.9800000000000018</c:v>
                </c:pt>
                <c:pt idx="2673">
                  <c:v>1.9700000000000017</c:v>
                </c:pt>
                <c:pt idx="2674">
                  <c:v>1.9700000000000017</c:v>
                </c:pt>
                <c:pt idx="2675">
                  <c:v>1.9700000000000017</c:v>
                </c:pt>
                <c:pt idx="2676">
                  <c:v>1.9800000000000018</c:v>
                </c:pt>
                <c:pt idx="2677">
                  <c:v>1.9700000000000017</c:v>
                </c:pt>
                <c:pt idx="2678">
                  <c:v>1.9800000000000018</c:v>
                </c:pt>
                <c:pt idx="2679">
                  <c:v>1.9800000000000018</c:v>
                </c:pt>
                <c:pt idx="2680">
                  <c:v>1.9800000000000018</c:v>
                </c:pt>
                <c:pt idx="2681">
                  <c:v>1.9800000000000018</c:v>
                </c:pt>
                <c:pt idx="2682">
                  <c:v>1.9800000000000018</c:v>
                </c:pt>
                <c:pt idx="2683">
                  <c:v>1.9800000000000018</c:v>
                </c:pt>
                <c:pt idx="2684">
                  <c:v>1.9900000000000018</c:v>
                </c:pt>
                <c:pt idx="2685">
                  <c:v>1.9800000000000018</c:v>
                </c:pt>
                <c:pt idx="2686">
                  <c:v>1.9800000000000018</c:v>
                </c:pt>
                <c:pt idx="2687">
                  <c:v>1.9800000000000018</c:v>
                </c:pt>
                <c:pt idx="2688">
                  <c:v>1.9800000000000018</c:v>
                </c:pt>
                <c:pt idx="2689">
                  <c:v>1.9900000000000018</c:v>
                </c:pt>
                <c:pt idx="2690">
                  <c:v>1.9800000000000018</c:v>
                </c:pt>
                <c:pt idx="2691">
                  <c:v>1.9900000000000018</c:v>
                </c:pt>
                <c:pt idx="2692">
                  <c:v>1.9900000000000018</c:v>
                </c:pt>
                <c:pt idx="2693">
                  <c:v>2</c:v>
                </c:pt>
                <c:pt idx="2694">
                  <c:v>2</c:v>
                </c:pt>
                <c:pt idx="2695">
                  <c:v>2</c:v>
                </c:pt>
                <c:pt idx="2696">
                  <c:v>2</c:v>
                </c:pt>
                <c:pt idx="2697">
                  <c:v>2</c:v>
                </c:pt>
                <c:pt idx="2698">
                  <c:v>2.0099999999999998</c:v>
                </c:pt>
                <c:pt idx="2699">
                  <c:v>2</c:v>
                </c:pt>
                <c:pt idx="2700">
                  <c:v>2.0099999999999998</c:v>
                </c:pt>
                <c:pt idx="2701">
                  <c:v>2.0099999999999998</c:v>
                </c:pt>
                <c:pt idx="2702">
                  <c:v>2.0099999999999998</c:v>
                </c:pt>
                <c:pt idx="2703">
                  <c:v>2</c:v>
                </c:pt>
                <c:pt idx="2704">
                  <c:v>2.0099999999999998</c:v>
                </c:pt>
                <c:pt idx="2705">
                  <c:v>2.0099999999999998</c:v>
                </c:pt>
                <c:pt idx="2706">
                  <c:v>2.0099999999999998</c:v>
                </c:pt>
                <c:pt idx="2707">
                  <c:v>2.02</c:v>
                </c:pt>
                <c:pt idx="2708">
                  <c:v>2.02</c:v>
                </c:pt>
                <c:pt idx="2709">
                  <c:v>2.02</c:v>
                </c:pt>
                <c:pt idx="2710">
                  <c:v>2.02</c:v>
                </c:pt>
                <c:pt idx="2711">
                  <c:v>2.02</c:v>
                </c:pt>
                <c:pt idx="2712">
                  <c:v>2.02</c:v>
                </c:pt>
                <c:pt idx="2713">
                  <c:v>2.02</c:v>
                </c:pt>
                <c:pt idx="2714">
                  <c:v>2.0299999999999998</c:v>
                </c:pt>
                <c:pt idx="2715">
                  <c:v>2.0299999999999998</c:v>
                </c:pt>
                <c:pt idx="2716">
                  <c:v>2.0299999999999998</c:v>
                </c:pt>
                <c:pt idx="2717">
                  <c:v>2.0299999999999998</c:v>
                </c:pt>
                <c:pt idx="2718">
                  <c:v>2.0299999999999998</c:v>
                </c:pt>
                <c:pt idx="2719">
                  <c:v>2.04</c:v>
                </c:pt>
                <c:pt idx="2720">
                  <c:v>2.0299999999999998</c:v>
                </c:pt>
                <c:pt idx="2721">
                  <c:v>2.0299999999999998</c:v>
                </c:pt>
                <c:pt idx="2722">
                  <c:v>2.04</c:v>
                </c:pt>
                <c:pt idx="2723">
                  <c:v>2.04</c:v>
                </c:pt>
                <c:pt idx="2724">
                  <c:v>2.0299999999999998</c:v>
                </c:pt>
                <c:pt idx="2725">
                  <c:v>2.04</c:v>
                </c:pt>
                <c:pt idx="2726">
                  <c:v>2.04</c:v>
                </c:pt>
                <c:pt idx="2727">
                  <c:v>2.04</c:v>
                </c:pt>
                <c:pt idx="2728">
                  <c:v>2.04</c:v>
                </c:pt>
                <c:pt idx="2729">
                  <c:v>2.0299999999999998</c:v>
                </c:pt>
                <c:pt idx="2730">
                  <c:v>2.04</c:v>
                </c:pt>
                <c:pt idx="2731">
                  <c:v>2.04</c:v>
                </c:pt>
                <c:pt idx="2732">
                  <c:v>2.04</c:v>
                </c:pt>
                <c:pt idx="2733">
                  <c:v>2.04</c:v>
                </c:pt>
                <c:pt idx="2734">
                  <c:v>2.0499999999999998</c:v>
                </c:pt>
                <c:pt idx="2735">
                  <c:v>2.0499999999999998</c:v>
                </c:pt>
                <c:pt idx="2736">
                  <c:v>2.0499999999999998</c:v>
                </c:pt>
                <c:pt idx="2737">
                  <c:v>2.0499999999999998</c:v>
                </c:pt>
                <c:pt idx="2738">
                  <c:v>2.0499999999999998</c:v>
                </c:pt>
                <c:pt idx="2739">
                  <c:v>2.06</c:v>
                </c:pt>
                <c:pt idx="2740">
                  <c:v>2.06</c:v>
                </c:pt>
                <c:pt idx="2741">
                  <c:v>2.0499999999999998</c:v>
                </c:pt>
                <c:pt idx="2742">
                  <c:v>2.0499999999999998</c:v>
                </c:pt>
                <c:pt idx="2743">
                  <c:v>2.0499999999999998</c:v>
                </c:pt>
                <c:pt idx="2744">
                  <c:v>2.0499999999999998</c:v>
                </c:pt>
                <c:pt idx="2745">
                  <c:v>2.0499999999999998</c:v>
                </c:pt>
                <c:pt idx="2746">
                  <c:v>2.06</c:v>
                </c:pt>
                <c:pt idx="2747">
                  <c:v>2.06</c:v>
                </c:pt>
                <c:pt idx="2748">
                  <c:v>2.06</c:v>
                </c:pt>
                <c:pt idx="2749">
                  <c:v>2.06</c:v>
                </c:pt>
                <c:pt idx="2750">
                  <c:v>2.06</c:v>
                </c:pt>
                <c:pt idx="2751">
                  <c:v>2.0699999999999998</c:v>
                </c:pt>
                <c:pt idx="2752">
                  <c:v>2.06</c:v>
                </c:pt>
                <c:pt idx="2753">
                  <c:v>2.06</c:v>
                </c:pt>
                <c:pt idx="2754">
                  <c:v>2.06</c:v>
                </c:pt>
                <c:pt idx="2755">
                  <c:v>2.06</c:v>
                </c:pt>
                <c:pt idx="2756">
                  <c:v>2.06</c:v>
                </c:pt>
                <c:pt idx="2757">
                  <c:v>2.0699999999999998</c:v>
                </c:pt>
                <c:pt idx="2758">
                  <c:v>2.08</c:v>
                </c:pt>
                <c:pt idx="2759">
                  <c:v>2.0699999999999998</c:v>
                </c:pt>
                <c:pt idx="2760">
                  <c:v>2.0699999999999998</c:v>
                </c:pt>
                <c:pt idx="2761">
                  <c:v>2.08</c:v>
                </c:pt>
                <c:pt idx="2762">
                  <c:v>2.08</c:v>
                </c:pt>
                <c:pt idx="2763">
                  <c:v>2.08</c:v>
                </c:pt>
                <c:pt idx="2764">
                  <c:v>2.09</c:v>
                </c:pt>
                <c:pt idx="2765">
                  <c:v>2.09</c:v>
                </c:pt>
                <c:pt idx="2766">
                  <c:v>2.09</c:v>
                </c:pt>
                <c:pt idx="2767">
                  <c:v>2.09</c:v>
                </c:pt>
                <c:pt idx="2768">
                  <c:v>2.08</c:v>
                </c:pt>
                <c:pt idx="2769">
                  <c:v>2.08</c:v>
                </c:pt>
                <c:pt idx="2770">
                  <c:v>2.08</c:v>
                </c:pt>
                <c:pt idx="2771">
                  <c:v>2.08</c:v>
                </c:pt>
                <c:pt idx="2772">
                  <c:v>2.09</c:v>
                </c:pt>
                <c:pt idx="2773">
                  <c:v>2.09</c:v>
                </c:pt>
                <c:pt idx="2774">
                  <c:v>2.09</c:v>
                </c:pt>
                <c:pt idx="2775">
                  <c:v>2.09</c:v>
                </c:pt>
                <c:pt idx="2776">
                  <c:v>2.09</c:v>
                </c:pt>
                <c:pt idx="2777">
                  <c:v>2.09</c:v>
                </c:pt>
                <c:pt idx="2778">
                  <c:v>2.1</c:v>
                </c:pt>
                <c:pt idx="2779">
                  <c:v>2.1</c:v>
                </c:pt>
                <c:pt idx="2780">
                  <c:v>2.1</c:v>
                </c:pt>
                <c:pt idx="2781">
                  <c:v>2.1</c:v>
                </c:pt>
                <c:pt idx="2782">
                  <c:v>2.1</c:v>
                </c:pt>
                <c:pt idx="2783">
                  <c:v>2.1</c:v>
                </c:pt>
                <c:pt idx="2784">
                  <c:v>2.1</c:v>
                </c:pt>
                <c:pt idx="2785">
                  <c:v>2.1</c:v>
                </c:pt>
                <c:pt idx="2786">
                  <c:v>2.1</c:v>
                </c:pt>
                <c:pt idx="2787">
                  <c:v>2.1</c:v>
                </c:pt>
                <c:pt idx="2788">
                  <c:v>2.1</c:v>
                </c:pt>
                <c:pt idx="2789">
                  <c:v>2.11</c:v>
                </c:pt>
                <c:pt idx="2790">
                  <c:v>2.12</c:v>
                </c:pt>
                <c:pt idx="2791">
                  <c:v>2.11</c:v>
                </c:pt>
                <c:pt idx="2792">
                  <c:v>2.12</c:v>
                </c:pt>
                <c:pt idx="2793">
                  <c:v>2.12</c:v>
                </c:pt>
                <c:pt idx="2794">
                  <c:v>2.12</c:v>
                </c:pt>
                <c:pt idx="2795">
                  <c:v>2.11</c:v>
                </c:pt>
                <c:pt idx="2796">
                  <c:v>2.11</c:v>
                </c:pt>
                <c:pt idx="2797">
                  <c:v>2.11</c:v>
                </c:pt>
                <c:pt idx="2798">
                  <c:v>2.11</c:v>
                </c:pt>
                <c:pt idx="2799">
                  <c:v>2.11</c:v>
                </c:pt>
                <c:pt idx="2800">
                  <c:v>2.12</c:v>
                </c:pt>
                <c:pt idx="2801">
                  <c:v>2.12</c:v>
                </c:pt>
                <c:pt idx="2802">
                  <c:v>2.12</c:v>
                </c:pt>
                <c:pt idx="2803">
                  <c:v>2.12</c:v>
                </c:pt>
                <c:pt idx="2804">
                  <c:v>2.12</c:v>
                </c:pt>
                <c:pt idx="2805">
                  <c:v>2.11</c:v>
                </c:pt>
                <c:pt idx="2806">
                  <c:v>2.12</c:v>
                </c:pt>
                <c:pt idx="2807">
                  <c:v>2.12</c:v>
                </c:pt>
                <c:pt idx="2808">
                  <c:v>2.11</c:v>
                </c:pt>
                <c:pt idx="2809">
                  <c:v>2.12</c:v>
                </c:pt>
                <c:pt idx="2810">
                  <c:v>2.12</c:v>
                </c:pt>
                <c:pt idx="2811">
                  <c:v>2.12</c:v>
                </c:pt>
                <c:pt idx="2812">
                  <c:v>2.12</c:v>
                </c:pt>
                <c:pt idx="2813">
                  <c:v>2.13</c:v>
                </c:pt>
                <c:pt idx="2814">
                  <c:v>2.13</c:v>
                </c:pt>
                <c:pt idx="2815">
                  <c:v>2.13</c:v>
                </c:pt>
                <c:pt idx="2816">
                  <c:v>2.13</c:v>
                </c:pt>
                <c:pt idx="2817">
                  <c:v>2.14</c:v>
                </c:pt>
                <c:pt idx="2818">
                  <c:v>2.14</c:v>
                </c:pt>
                <c:pt idx="2819">
                  <c:v>2.14</c:v>
                </c:pt>
                <c:pt idx="2820">
                  <c:v>2.14</c:v>
                </c:pt>
                <c:pt idx="2821">
                  <c:v>2.15</c:v>
                </c:pt>
                <c:pt idx="2822">
                  <c:v>2.15</c:v>
                </c:pt>
                <c:pt idx="2823">
                  <c:v>2.15</c:v>
                </c:pt>
                <c:pt idx="2824">
                  <c:v>2.15</c:v>
                </c:pt>
                <c:pt idx="2825">
                  <c:v>2.15</c:v>
                </c:pt>
                <c:pt idx="2826">
                  <c:v>2.15</c:v>
                </c:pt>
                <c:pt idx="2827">
                  <c:v>2.15</c:v>
                </c:pt>
                <c:pt idx="2828">
                  <c:v>2.16</c:v>
                </c:pt>
                <c:pt idx="2829">
                  <c:v>2.16</c:v>
                </c:pt>
                <c:pt idx="2830">
                  <c:v>2.16</c:v>
                </c:pt>
                <c:pt idx="2831">
                  <c:v>2.16</c:v>
                </c:pt>
                <c:pt idx="2832">
                  <c:v>2.16</c:v>
                </c:pt>
                <c:pt idx="2833">
                  <c:v>2.16</c:v>
                </c:pt>
                <c:pt idx="2834">
                  <c:v>2.16</c:v>
                </c:pt>
                <c:pt idx="2835">
                  <c:v>2.17</c:v>
                </c:pt>
                <c:pt idx="2836">
                  <c:v>2.17</c:v>
                </c:pt>
                <c:pt idx="2837">
                  <c:v>2.17</c:v>
                </c:pt>
                <c:pt idx="2838">
                  <c:v>2.17</c:v>
                </c:pt>
                <c:pt idx="2839">
                  <c:v>2.1800000000000002</c:v>
                </c:pt>
                <c:pt idx="2840">
                  <c:v>2.1800000000000002</c:v>
                </c:pt>
                <c:pt idx="2841">
                  <c:v>2.1800000000000002</c:v>
                </c:pt>
                <c:pt idx="2842">
                  <c:v>2.1800000000000002</c:v>
                </c:pt>
                <c:pt idx="2843">
                  <c:v>2.1800000000000002</c:v>
                </c:pt>
                <c:pt idx="2844">
                  <c:v>2.1800000000000002</c:v>
                </c:pt>
                <c:pt idx="2845">
                  <c:v>2.1800000000000002</c:v>
                </c:pt>
                <c:pt idx="2846">
                  <c:v>2.1800000000000002</c:v>
                </c:pt>
                <c:pt idx="2847">
                  <c:v>2.1800000000000002</c:v>
                </c:pt>
                <c:pt idx="2848">
                  <c:v>2.1800000000000002</c:v>
                </c:pt>
                <c:pt idx="2849">
                  <c:v>2.19</c:v>
                </c:pt>
                <c:pt idx="2850">
                  <c:v>2.19</c:v>
                </c:pt>
                <c:pt idx="2851">
                  <c:v>2.19</c:v>
                </c:pt>
                <c:pt idx="2852">
                  <c:v>2.19</c:v>
                </c:pt>
                <c:pt idx="2853">
                  <c:v>2.2000000000000002</c:v>
                </c:pt>
                <c:pt idx="2854">
                  <c:v>2.2000000000000002</c:v>
                </c:pt>
                <c:pt idx="2855">
                  <c:v>2.19</c:v>
                </c:pt>
                <c:pt idx="2856">
                  <c:v>2.2000000000000002</c:v>
                </c:pt>
                <c:pt idx="2857">
                  <c:v>2.2000000000000002</c:v>
                </c:pt>
                <c:pt idx="2858">
                  <c:v>2.19</c:v>
                </c:pt>
                <c:pt idx="2859">
                  <c:v>2.2000000000000002</c:v>
                </c:pt>
                <c:pt idx="2860">
                  <c:v>2.2000000000000002</c:v>
                </c:pt>
                <c:pt idx="2861">
                  <c:v>2.2000000000000002</c:v>
                </c:pt>
                <c:pt idx="2862">
                  <c:v>2.2000000000000002</c:v>
                </c:pt>
                <c:pt idx="2863">
                  <c:v>2.21</c:v>
                </c:pt>
                <c:pt idx="2864">
                  <c:v>2.21</c:v>
                </c:pt>
                <c:pt idx="2865">
                  <c:v>2.21</c:v>
                </c:pt>
                <c:pt idx="2866">
                  <c:v>2.21</c:v>
                </c:pt>
                <c:pt idx="2867">
                  <c:v>2.21</c:v>
                </c:pt>
                <c:pt idx="2868">
                  <c:v>2.21</c:v>
                </c:pt>
                <c:pt idx="2869">
                  <c:v>2.21</c:v>
                </c:pt>
                <c:pt idx="2870">
                  <c:v>2.21</c:v>
                </c:pt>
                <c:pt idx="2871">
                  <c:v>2.21</c:v>
                </c:pt>
                <c:pt idx="2872">
                  <c:v>2.2000000000000002</c:v>
                </c:pt>
                <c:pt idx="2873">
                  <c:v>2.21</c:v>
                </c:pt>
                <c:pt idx="2874">
                  <c:v>2.21</c:v>
                </c:pt>
                <c:pt idx="2875">
                  <c:v>2.21</c:v>
                </c:pt>
                <c:pt idx="2876">
                  <c:v>2.2200000000000002</c:v>
                </c:pt>
                <c:pt idx="2877">
                  <c:v>2.2200000000000002</c:v>
                </c:pt>
                <c:pt idx="2878">
                  <c:v>2.2200000000000002</c:v>
                </c:pt>
                <c:pt idx="2879">
                  <c:v>2.2200000000000002</c:v>
                </c:pt>
                <c:pt idx="2880">
                  <c:v>2.23</c:v>
                </c:pt>
                <c:pt idx="2881">
                  <c:v>2.23</c:v>
                </c:pt>
                <c:pt idx="2882">
                  <c:v>2.23</c:v>
                </c:pt>
                <c:pt idx="2883">
                  <c:v>2.23</c:v>
                </c:pt>
                <c:pt idx="2884">
                  <c:v>2.2400000000000002</c:v>
                </c:pt>
                <c:pt idx="2885">
                  <c:v>2.23</c:v>
                </c:pt>
                <c:pt idx="2886">
                  <c:v>2.23</c:v>
                </c:pt>
                <c:pt idx="2887">
                  <c:v>2.23</c:v>
                </c:pt>
                <c:pt idx="2888">
                  <c:v>2.23</c:v>
                </c:pt>
                <c:pt idx="2889">
                  <c:v>2.23</c:v>
                </c:pt>
                <c:pt idx="2890">
                  <c:v>2.23</c:v>
                </c:pt>
                <c:pt idx="2891">
                  <c:v>2.23</c:v>
                </c:pt>
                <c:pt idx="2892">
                  <c:v>2.2400000000000002</c:v>
                </c:pt>
                <c:pt idx="2893">
                  <c:v>2.2400000000000002</c:v>
                </c:pt>
                <c:pt idx="2894">
                  <c:v>2.2400000000000002</c:v>
                </c:pt>
                <c:pt idx="2895">
                  <c:v>2.25</c:v>
                </c:pt>
                <c:pt idx="2896">
                  <c:v>2.25</c:v>
                </c:pt>
                <c:pt idx="2897">
                  <c:v>2.25</c:v>
                </c:pt>
                <c:pt idx="2898">
                  <c:v>2.25</c:v>
                </c:pt>
                <c:pt idx="2899">
                  <c:v>2.25</c:v>
                </c:pt>
                <c:pt idx="2900">
                  <c:v>2.25</c:v>
                </c:pt>
                <c:pt idx="2901">
                  <c:v>2.25</c:v>
                </c:pt>
                <c:pt idx="2902">
                  <c:v>2.25</c:v>
                </c:pt>
                <c:pt idx="2903">
                  <c:v>2.25</c:v>
                </c:pt>
                <c:pt idx="2904">
                  <c:v>2.25</c:v>
                </c:pt>
                <c:pt idx="2905">
                  <c:v>2.25</c:v>
                </c:pt>
                <c:pt idx="2906">
                  <c:v>2.2599999999999998</c:v>
                </c:pt>
                <c:pt idx="2907">
                  <c:v>2.25</c:v>
                </c:pt>
                <c:pt idx="2908">
                  <c:v>2.2599999999999998</c:v>
                </c:pt>
                <c:pt idx="2909">
                  <c:v>2.2599999999999998</c:v>
                </c:pt>
                <c:pt idx="2910">
                  <c:v>2.2599999999999998</c:v>
                </c:pt>
                <c:pt idx="2911">
                  <c:v>2.2599999999999998</c:v>
                </c:pt>
                <c:pt idx="2912">
                  <c:v>2.2599999999999998</c:v>
                </c:pt>
                <c:pt idx="2913">
                  <c:v>2.2599999999999998</c:v>
                </c:pt>
                <c:pt idx="2914">
                  <c:v>2.2599999999999998</c:v>
                </c:pt>
                <c:pt idx="2915">
                  <c:v>2.27</c:v>
                </c:pt>
                <c:pt idx="2916">
                  <c:v>2.2599999999999998</c:v>
                </c:pt>
                <c:pt idx="2917">
                  <c:v>2.25</c:v>
                </c:pt>
                <c:pt idx="2918">
                  <c:v>2.2599999999999998</c:v>
                </c:pt>
                <c:pt idx="2919">
                  <c:v>2.2599999999999998</c:v>
                </c:pt>
                <c:pt idx="2920">
                  <c:v>2.2599999999999998</c:v>
                </c:pt>
                <c:pt idx="2921">
                  <c:v>2.2599999999999998</c:v>
                </c:pt>
                <c:pt idx="2922">
                  <c:v>2.27</c:v>
                </c:pt>
                <c:pt idx="2923">
                  <c:v>2.2799999999999998</c:v>
                </c:pt>
                <c:pt idx="2924">
                  <c:v>2.27</c:v>
                </c:pt>
                <c:pt idx="2925">
                  <c:v>2.27</c:v>
                </c:pt>
                <c:pt idx="2926">
                  <c:v>2.27</c:v>
                </c:pt>
                <c:pt idx="2927">
                  <c:v>2.2799999999999998</c:v>
                </c:pt>
                <c:pt idx="2928">
                  <c:v>2.2799999999999998</c:v>
                </c:pt>
                <c:pt idx="2929">
                  <c:v>2.27</c:v>
                </c:pt>
                <c:pt idx="2930">
                  <c:v>2.27</c:v>
                </c:pt>
                <c:pt idx="2931">
                  <c:v>2.27</c:v>
                </c:pt>
                <c:pt idx="2932">
                  <c:v>2.2799999999999998</c:v>
                </c:pt>
                <c:pt idx="2933">
                  <c:v>2.27</c:v>
                </c:pt>
                <c:pt idx="2934">
                  <c:v>2.27</c:v>
                </c:pt>
                <c:pt idx="2935">
                  <c:v>2.27</c:v>
                </c:pt>
                <c:pt idx="2936">
                  <c:v>2.27</c:v>
                </c:pt>
                <c:pt idx="2937">
                  <c:v>2.27</c:v>
                </c:pt>
                <c:pt idx="2938">
                  <c:v>2.2799999999999998</c:v>
                </c:pt>
                <c:pt idx="2939">
                  <c:v>2.27</c:v>
                </c:pt>
                <c:pt idx="2940">
                  <c:v>2.2799999999999998</c:v>
                </c:pt>
                <c:pt idx="2941">
                  <c:v>2.2799999999999998</c:v>
                </c:pt>
                <c:pt idx="2942">
                  <c:v>2.27</c:v>
                </c:pt>
                <c:pt idx="2943">
                  <c:v>2.2799999999999998</c:v>
                </c:pt>
                <c:pt idx="2944">
                  <c:v>2.2799999999999998</c:v>
                </c:pt>
                <c:pt idx="2945">
                  <c:v>2.29</c:v>
                </c:pt>
                <c:pt idx="2946">
                  <c:v>2.29</c:v>
                </c:pt>
                <c:pt idx="2947">
                  <c:v>2.2999999999999998</c:v>
                </c:pt>
                <c:pt idx="2948">
                  <c:v>2.29</c:v>
                </c:pt>
                <c:pt idx="2949">
                  <c:v>2.29</c:v>
                </c:pt>
                <c:pt idx="2950">
                  <c:v>2.3099999999999987</c:v>
                </c:pt>
                <c:pt idx="2951">
                  <c:v>2.3099999999999987</c:v>
                </c:pt>
                <c:pt idx="2952">
                  <c:v>2.2999999999999998</c:v>
                </c:pt>
                <c:pt idx="2953">
                  <c:v>2.2999999999999998</c:v>
                </c:pt>
                <c:pt idx="2954">
                  <c:v>2.3099999999999987</c:v>
                </c:pt>
                <c:pt idx="2955">
                  <c:v>2.2999999999999998</c:v>
                </c:pt>
                <c:pt idx="2956">
                  <c:v>2.2999999999999998</c:v>
                </c:pt>
                <c:pt idx="2957">
                  <c:v>2.2999999999999998</c:v>
                </c:pt>
                <c:pt idx="2958">
                  <c:v>2.3199999999999967</c:v>
                </c:pt>
                <c:pt idx="2959">
                  <c:v>2.3099999999999987</c:v>
                </c:pt>
                <c:pt idx="2960">
                  <c:v>2.3099999999999987</c:v>
                </c:pt>
                <c:pt idx="2961">
                  <c:v>2.3199999999999967</c:v>
                </c:pt>
                <c:pt idx="2962">
                  <c:v>2.3299999999999987</c:v>
                </c:pt>
                <c:pt idx="2963">
                  <c:v>2.3199999999999967</c:v>
                </c:pt>
                <c:pt idx="2964">
                  <c:v>2.3199999999999967</c:v>
                </c:pt>
                <c:pt idx="2965">
                  <c:v>2.3299999999999987</c:v>
                </c:pt>
                <c:pt idx="2966">
                  <c:v>2.3299999999999987</c:v>
                </c:pt>
                <c:pt idx="2967">
                  <c:v>2.3199999999999967</c:v>
                </c:pt>
                <c:pt idx="2968">
                  <c:v>2.3199999999999967</c:v>
                </c:pt>
                <c:pt idx="2969">
                  <c:v>2.3299999999999987</c:v>
                </c:pt>
                <c:pt idx="2970">
                  <c:v>2.3299999999999987</c:v>
                </c:pt>
                <c:pt idx="2971">
                  <c:v>2.3199999999999967</c:v>
                </c:pt>
                <c:pt idx="2972">
                  <c:v>2.3299999999999987</c:v>
                </c:pt>
                <c:pt idx="2973">
                  <c:v>2.3199999999999967</c:v>
                </c:pt>
                <c:pt idx="2974">
                  <c:v>2.3199999999999967</c:v>
                </c:pt>
                <c:pt idx="2975">
                  <c:v>2.34</c:v>
                </c:pt>
                <c:pt idx="2976">
                  <c:v>2.34</c:v>
                </c:pt>
                <c:pt idx="2977">
                  <c:v>2.3299999999999987</c:v>
                </c:pt>
                <c:pt idx="2978">
                  <c:v>2.3299999999999987</c:v>
                </c:pt>
                <c:pt idx="2979">
                  <c:v>2.34</c:v>
                </c:pt>
                <c:pt idx="2980">
                  <c:v>2.3499999999999988</c:v>
                </c:pt>
                <c:pt idx="2981">
                  <c:v>2.34</c:v>
                </c:pt>
                <c:pt idx="2982">
                  <c:v>2.34</c:v>
                </c:pt>
                <c:pt idx="2983">
                  <c:v>2.34</c:v>
                </c:pt>
                <c:pt idx="2984">
                  <c:v>2.3499999999999988</c:v>
                </c:pt>
                <c:pt idx="2985">
                  <c:v>2.3499999999999988</c:v>
                </c:pt>
                <c:pt idx="2986">
                  <c:v>2.36</c:v>
                </c:pt>
                <c:pt idx="2987">
                  <c:v>2.3499999999999988</c:v>
                </c:pt>
                <c:pt idx="2988">
                  <c:v>2.3499999999999988</c:v>
                </c:pt>
                <c:pt idx="2989">
                  <c:v>2.3499999999999988</c:v>
                </c:pt>
                <c:pt idx="2990">
                  <c:v>2.36</c:v>
                </c:pt>
                <c:pt idx="2991">
                  <c:v>2.36</c:v>
                </c:pt>
                <c:pt idx="2992">
                  <c:v>2.3499999999999988</c:v>
                </c:pt>
                <c:pt idx="2993">
                  <c:v>2.36</c:v>
                </c:pt>
                <c:pt idx="2994">
                  <c:v>2.3699999999999997</c:v>
                </c:pt>
                <c:pt idx="2995">
                  <c:v>2.3699999999999997</c:v>
                </c:pt>
                <c:pt idx="2996">
                  <c:v>2.36</c:v>
                </c:pt>
                <c:pt idx="2997">
                  <c:v>2.3699999999999997</c:v>
                </c:pt>
                <c:pt idx="2998">
                  <c:v>2.3699999999999997</c:v>
                </c:pt>
                <c:pt idx="2999">
                  <c:v>2.36</c:v>
                </c:pt>
                <c:pt idx="3000">
                  <c:v>2.3699999999999997</c:v>
                </c:pt>
                <c:pt idx="3001">
                  <c:v>2.3699999999999997</c:v>
                </c:pt>
                <c:pt idx="3002">
                  <c:v>2.3699999999999997</c:v>
                </c:pt>
                <c:pt idx="3003">
                  <c:v>2.38</c:v>
                </c:pt>
                <c:pt idx="3004">
                  <c:v>2.38</c:v>
                </c:pt>
                <c:pt idx="3005">
                  <c:v>2.38</c:v>
                </c:pt>
                <c:pt idx="3006">
                  <c:v>2.38</c:v>
                </c:pt>
                <c:pt idx="3007">
                  <c:v>2.3899999999999997</c:v>
                </c:pt>
                <c:pt idx="3008">
                  <c:v>2.3899999999999997</c:v>
                </c:pt>
                <c:pt idx="3009">
                  <c:v>2.3899999999999997</c:v>
                </c:pt>
                <c:pt idx="3010">
                  <c:v>2.3899999999999997</c:v>
                </c:pt>
                <c:pt idx="3011">
                  <c:v>2.3899999999999997</c:v>
                </c:pt>
                <c:pt idx="3012">
                  <c:v>2.3899999999999997</c:v>
                </c:pt>
                <c:pt idx="3013">
                  <c:v>2.38</c:v>
                </c:pt>
                <c:pt idx="3014">
                  <c:v>2.3899999999999997</c:v>
                </c:pt>
                <c:pt idx="3015">
                  <c:v>2.3899999999999997</c:v>
                </c:pt>
                <c:pt idx="3016">
                  <c:v>2.3899999999999997</c:v>
                </c:pt>
                <c:pt idx="3017">
                  <c:v>2.4</c:v>
                </c:pt>
                <c:pt idx="3018">
                  <c:v>2.4</c:v>
                </c:pt>
                <c:pt idx="3019">
                  <c:v>2.4</c:v>
                </c:pt>
                <c:pt idx="3020">
                  <c:v>2.3899999999999997</c:v>
                </c:pt>
                <c:pt idx="3021">
                  <c:v>2.4</c:v>
                </c:pt>
                <c:pt idx="3022">
                  <c:v>2.3899999999999997</c:v>
                </c:pt>
                <c:pt idx="3023">
                  <c:v>2.3899999999999997</c:v>
                </c:pt>
                <c:pt idx="3024">
                  <c:v>2.3899999999999997</c:v>
                </c:pt>
                <c:pt idx="3025">
                  <c:v>2.4099999999999997</c:v>
                </c:pt>
                <c:pt idx="3026">
                  <c:v>2.4</c:v>
                </c:pt>
                <c:pt idx="3027">
                  <c:v>2.4</c:v>
                </c:pt>
                <c:pt idx="3028">
                  <c:v>2.4099999999999997</c:v>
                </c:pt>
                <c:pt idx="3029">
                  <c:v>2.42</c:v>
                </c:pt>
                <c:pt idx="3030">
                  <c:v>2.42</c:v>
                </c:pt>
                <c:pt idx="3031">
                  <c:v>2.4099999999999997</c:v>
                </c:pt>
                <c:pt idx="3032">
                  <c:v>2.42</c:v>
                </c:pt>
                <c:pt idx="3033">
                  <c:v>2.42</c:v>
                </c:pt>
                <c:pt idx="3034">
                  <c:v>2.4099999999999997</c:v>
                </c:pt>
                <c:pt idx="3035">
                  <c:v>2.4099999999999997</c:v>
                </c:pt>
                <c:pt idx="3036">
                  <c:v>2.42</c:v>
                </c:pt>
                <c:pt idx="3037">
                  <c:v>2.4099999999999997</c:v>
                </c:pt>
                <c:pt idx="3038">
                  <c:v>2.4299999999999997</c:v>
                </c:pt>
                <c:pt idx="3039">
                  <c:v>2.4299999999999997</c:v>
                </c:pt>
                <c:pt idx="3040">
                  <c:v>2.42</c:v>
                </c:pt>
                <c:pt idx="3041">
                  <c:v>2.42</c:v>
                </c:pt>
                <c:pt idx="3042">
                  <c:v>2.4299999999999997</c:v>
                </c:pt>
                <c:pt idx="3043">
                  <c:v>2.4299999999999997</c:v>
                </c:pt>
                <c:pt idx="3044">
                  <c:v>2.4299999999999997</c:v>
                </c:pt>
                <c:pt idx="3045">
                  <c:v>2.42</c:v>
                </c:pt>
                <c:pt idx="3046">
                  <c:v>2.4299999999999997</c:v>
                </c:pt>
                <c:pt idx="3047">
                  <c:v>2.42</c:v>
                </c:pt>
                <c:pt idx="3048">
                  <c:v>2.42</c:v>
                </c:pt>
                <c:pt idx="3049">
                  <c:v>2.42</c:v>
                </c:pt>
                <c:pt idx="3050">
                  <c:v>2.4299999999999997</c:v>
                </c:pt>
                <c:pt idx="3051">
                  <c:v>2.4299999999999997</c:v>
                </c:pt>
                <c:pt idx="3052">
                  <c:v>2.42</c:v>
                </c:pt>
                <c:pt idx="3053">
                  <c:v>2.44</c:v>
                </c:pt>
                <c:pt idx="3054">
                  <c:v>2.44</c:v>
                </c:pt>
                <c:pt idx="3055">
                  <c:v>2.44</c:v>
                </c:pt>
                <c:pt idx="3056">
                  <c:v>2.44</c:v>
                </c:pt>
                <c:pt idx="3057">
                  <c:v>2.4299999999999997</c:v>
                </c:pt>
                <c:pt idx="3058">
                  <c:v>2.4299999999999997</c:v>
                </c:pt>
                <c:pt idx="3059">
                  <c:v>2.4299999999999997</c:v>
                </c:pt>
                <c:pt idx="3060">
                  <c:v>2.44</c:v>
                </c:pt>
                <c:pt idx="3061">
                  <c:v>2.44</c:v>
                </c:pt>
                <c:pt idx="3062">
                  <c:v>2.44</c:v>
                </c:pt>
                <c:pt idx="3063">
                  <c:v>2.44</c:v>
                </c:pt>
                <c:pt idx="3064">
                  <c:v>2.4499999999999997</c:v>
                </c:pt>
                <c:pt idx="3065">
                  <c:v>2.4499999999999997</c:v>
                </c:pt>
                <c:pt idx="3066">
                  <c:v>2.4499999999999997</c:v>
                </c:pt>
                <c:pt idx="3067">
                  <c:v>2.4499999999999997</c:v>
                </c:pt>
                <c:pt idx="3068">
                  <c:v>2.4499999999999997</c:v>
                </c:pt>
                <c:pt idx="3069">
                  <c:v>2.4499999999999997</c:v>
                </c:pt>
                <c:pt idx="3070">
                  <c:v>2.4499999999999997</c:v>
                </c:pt>
                <c:pt idx="3071">
                  <c:v>2.4499999999999997</c:v>
                </c:pt>
                <c:pt idx="3072">
                  <c:v>2.4499999999999997</c:v>
                </c:pt>
                <c:pt idx="3073">
                  <c:v>2.46</c:v>
                </c:pt>
                <c:pt idx="3074">
                  <c:v>2.46</c:v>
                </c:pt>
                <c:pt idx="3075">
                  <c:v>2.46</c:v>
                </c:pt>
                <c:pt idx="3076">
                  <c:v>2.4499999999999997</c:v>
                </c:pt>
                <c:pt idx="3077">
                  <c:v>2.46</c:v>
                </c:pt>
                <c:pt idx="3078">
                  <c:v>2.46</c:v>
                </c:pt>
                <c:pt idx="3079">
                  <c:v>2.46</c:v>
                </c:pt>
                <c:pt idx="3080">
                  <c:v>2.46</c:v>
                </c:pt>
                <c:pt idx="3081">
                  <c:v>2.46</c:v>
                </c:pt>
                <c:pt idx="3082">
                  <c:v>2.46</c:v>
                </c:pt>
                <c:pt idx="3083">
                  <c:v>2.46</c:v>
                </c:pt>
                <c:pt idx="3084">
                  <c:v>2.4499999999999997</c:v>
                </c:pt>
                <c:pt idx="3085">
                  <c:v>2.4499999999999997</c:v>
                </c:pt>
                <c:pt idx="3086">
                  <c:v>2.46</c:v>
                </c:pt>
                <c:pt idx="3087">
                  <c:v>2.4499999999999997</c:v>
                </c:pt>
                <c:pt idx="3088">
                  <c:v>2.4499999999999997</c:v>
                </c:pt>
                <c:pt idx="3089">
                  <c:v>2.46</c:v>
                </c:pt>
                <c:pt idx="3090">
                  <c:v>2.4499999999999997</c:v>
                </c:pt>
                <c:pt idx="3091">
                  <c:v>2.4499999999999997</c:v>
                </c:pt>
                <c:pt idx="3092">
                  <c:v>2.46</c:v>
                </c:pt>
                <c:pt idx="3093">
                  <c:v>2.46</c:v>
                </c:pt>
                <c:pt idx="3094">
                  <c:v>2.4699999999999998</c:v>
                </c:pt>
                <c:pt idx="3095">
                  <c:v>2.4699999999999998</c:v>
                </c:pt>
                <c:pt idx="3096">
                  <c:v>2.4699999999999998</c:v>
                </c:pt>
                <c:pt idx="3097">
                  <c:v>2.4699999999999998</c:v>
                </c:pt>
                <c:pt idx="3098">
                  <c:v>2.4699999999999998</c:v>
                </c:pt>
                <c:pt idx="3099">
                  <c:v>2.4699999999999998</c:v>
                </c:pt>
                <c:pt idx="3100">
                  <c:v>2.4699999999999998</c:v>
                </c:pt>
                <c:pt idx="3101">
                  <c:v>2.48</c:v>
                </c:pt>
                <c:pt idx="3102">
                  <c:v>2.4899999999999998</c:v>
                </c:pt>
                <c:pt idx="3103">
                  <c:v>2.4899999999999998</c:v>
                </c:pt>
                <c:pt idx="3104">
                  <c:v>2.5</c:v>
                </c:pt>
                <c:pt idx="3105">
                  <c:v>2.5</c:v>
                </c:pt>
                <c:pt idx="3106">
                  <c:v>2.4899999999999998</c:v>
                </c:pt>
                <c:pt idx="3107">
                  <c:v>2.4899999999999998</c:v>
                </c:pt>
                <c:pt idx="3108">
                  <c:v>2.48</c:v>
                </c:pt>
                <c:pt idx="3109">
                  <c:v>2.4899999999999998</c:v>
                </c:pt>
                <c:pt idx="3110">
                  <c:v>2.4899999999999998</c:v>
                </c:pt>
                <c:pt idx="3111">
                  <c:v>2.4899999999999998</c:v>
                </c:pt>
                <c:pt idx="3112">
                  <c:v>2.4899999999999998</c:v>
                </c:pt>
                <c:pt idx="3113">
                  <c:v>2.4899999999999998</c:v>
                </c:pt>
                <c:pt idx="3114">
                  <c:v>2.4899999999999998</c:v>
                </c:pt>
                <c:pt idx="3115">
                  <c:v>2.4899999999999998</c:v>
                </c:pt>
                <c:pt idx="3116">
                  <c:v>2.4899999999999998</c:v>
                </c:pt>
                <c:pt idx="3117">
                  <c:v>2.5</c:v>
                </c:pt>
                <c:pt idx="3118">
                  <c:v>2.5</c:v>
                </c:pt>
                <c:pt idx="3119">
                  <c:v>2.5</c:v>
                </c:pt>
                <c:pt idx="3120">
                  <c:v>2.5</c:v>
                </c:pt>
                <c:pt idx="3121">
                  <c:v>2.5</c:v>
                </c:pt>
                <c:pt idx="3122">
                  <c:v>2.5</c:v>
                </c:pt>
                <c:pt idx="3123">
                  <c:v>2.52</c:v>
                </c:pt>
                <c:pt idx="3124">
                  <c:v>2.52</c:v>
                </c:pt>
                <c:pt idx="3125">
                  <c:v>2.52</c:v>
                </c:pt>
                <c:pt idx="3126">
                  <c:v>2.52</c:v>
                </c:pt>
                <c:pt idx="3127">
                  <c:v>2.52</c:v>
                </c:pt>
                <c:pt idx="3128">
                  <c:v>2.52</c:v>
                </c:pt>
                <c:pt idx="3129">
                  <c:v>2.5299999999999998</c:v>
                </c:pt>
                <c:pt idx="3130">
                  <c:v>2.54</c:v>
                </c:pt>
                <c:pt idx="3131">
                  <c:v>2.54</c:v>
                </c:pt>
                <c:pt idx="3132">
                  <c:v>2.5299999999999998</c:v>
                </c:pt>
                <c:pt idx="3133">
                  <c:v>2.5299999999999998</c:v>
                </c:pt>
                <c:pt idx="3134">
                  <c:v>2.5299999999999998</c:v>
                </c:pt>
                <c:pt idx="3135">
                  <c:v>2.5299999999999998</c:v>
                </c:pt>
                <c:pt idx="3136">
                  <c:v>2.5299999999999998</c:v>
                </c:pt>
                <c:pt idx="3137">
                  <c:v>2.54</c:v>
                </c:pt>
                <c:pt idx="3138">
                  <c:v>2.54</c:v>
                </c:pt>
                <c:pt idx="3139">
                  <c:v>2.5299999999999998</c:v>
                </c:pt>
                <c:pt idx="3140">
                  <c:v>2.5299999999999998</c:v>
                </c:pt>
                <c:pt idx="3141">
                  <c:v>2.5299999999999998</c:v>
                </c:pt>
                <c:pt idx="3142">
                  <c:v>2.5299999999999998</c:v>
                </c:pt>
                <c:pt idx="3143">
                  <c:v>2.5299999999999998</c:v>
                </c:pt>
                <c:pt idx="3144">
                  <c:v>2.54</c:v>
                </c:pt>
                <c:pt idx="3145">
                  <c:v>2.54</c:v>
                </c:pt>
                <c:pt idx="3146">
                  <c:v>2.54</c:v>
                </c:pt>
                <c:pt idx="3147">
                  <c:v>2.54</c:v>
                </c:pt>
                <c:pt idx="3148">
                  <c:v>2.5499999999999998</c:v>
                </c:pt>
                <c:pt idx="3149">
                  <c:v>2.5499999999999998</c:v>
                </c:pt>
                <c:pt idx="3150">
                  <c:v>2.54</c:v>
                </c:pt>
                <c:pt idx="3151">
                  <c:v>2.54</c:v>
                </c:pt>
                <c:pt idx="3152">
                  <c:v>2.54</c:v>
                </c:pt>
                <c:pt idx="3153">
                  <c:v>2.54</c:v>
                </c:pt>
                <c:pt idx="3154">
                  <c:v>2.54</c:v>
                </c:pt>
                <c:pt idx="3155">
                  <c:v>2.5499999999999998</c:v>
                </c:pt>
                <c:pt idx="3156">
                  <c:v>2.5499999999999998</c:v>
                </c:pt>
                <c:pt idx="3157">
                  <c:v>2.5499999999999998</c:v>
                </c:pt>
                <c:pt idx="3158">
                  <c:v>2.5499999999999998</c:v>
                </c:pt>
                <c:pt idx="3159">
                  <c:v>2.5499999999999998</c:v>
                </c:pt>
                <c:pt idx="3160">
                  <c:v>2.54</c:v>
                </c:pt>
                <c:pt idx="3161">
                  <c:v>2.56</c:v>
                </c:pt>
                <c:pt idx="3162">
                  <c:v>2.56</c:v>
                </c:pt>
                <c:pt idx="3163">
                  <c:v>2.5499999999999998</c:v>
                </c:pt>
                <c:pt idx="3164">
                  <c:v>2.56</c:v>
                </c:pt>
                <c:pt idx="3165">
                  <c:v>2.5499999999999998</c:v>
                </c:pt>
                <c:pt idx="3166">
                  <c:v>2.56</c:v>
                </c:pt>
                <c:pt idx="3167">
                  <c:v>2.56</c:v>
                </c:pt>
                <c:pt idx="3168">
                  <c:v>2.57</c:v>
                </c:pt>
                <c:pt idx="3169">
                  <c:v>2.57</c:v>
                </c:pt>
                <c:pt idx="3170">
                  <c:v>2.57</c:v>
                </c:pt>
                <c:pt idx="3171">
                  <c:v>2.57</c:v>
                </c:pt>
                <c:pt idx="3172">
                  <c:v>2.57</c:v>
                </c:pt>
                <c:pt idx="3173">
                  <c:v>2.58</c:v>
                </c:pt>
                <c:pt idx="3174">
                  <c:v>2.57</c:v>
                </c:pt>
                <c:pt idx="3175">
                  <c:v>2.58</c:v>
                </c:pt>
                <c:pt idx="3176">
                  <c:v>2.58</c:v>
                </c:pt>
                <c:pt idx="3177">
                  <c:v>2.58</c:v>
                </c:pt>
                <c:pt idx="3178">
                  <c:v>2.58</c:v>
                </c:pt>
                <c:pt idx="3179">
                  <c:v>2.59</c:v>
                </c:pt>
                <c:pt idx="3180">
                  <c:v>2.6</c:v>
                </c:pt>
                <c:pt idx="3181">
                  <c:v>2.6</c:v>
                </c:pt>
                <c:pt idx="3182">
                  <c:v>2.6</c:v>
                </c:pt>
                <c:pt idx="3183">
                  <c:v>2.6</c:v>
                </c:pt>
                <c:pt idx="3184">
                  <c:v>2.6</c:v>
                </c:pt>
                <c:pt idx="3185">
                  <c:v>2.6</c:v>
                </c:pt>
                <c:pt idx="3186">
                  <c:v>2.6</c:v>
                </c:pt>
                <c:pt idx="3187">
                  <c:v>2.6</c:v>
                </c:pt>
                <c:pt idx="3188">
                  <c:v>2.61</c:v>
                </c:pt>
                <c:pt idx="3189">
                  <c:v>2.61</c:v>
                </c:pt>
                <c:pt idx="3190">
                  <c:v>2.61</c:v>
                </c:pt>
                <c:pt idx="3191">
                  <c:v>2.61</c:v>
                </c:pt>
                <c:pt idx="3192">
                  <c:v>2.61</c:v>
                </c:pt>
                <c:pt idx="3193">
                  <c:v>2.61</c:v>
                </c:pt>
                <c:pt idx="3194">
                  <c:v>2.62</c:v>
                </c:pt>
                <c:pt idx="3195">
                  <c:v>2.61</c:v>
                </c:pt>
                <c:pt idx="3196">
                  <c:v>2.61</c:v>
                </c:pt>
                <c:pt idx="3197">
                  <c:v>2.61</c:v>
                </c:pt>
                <c:pt idx="3198">
                  <c:v>2.61</c:v>
                </c:pt>
                <c:pt idx="3199">
                  <c:v>2.61</c:v>
                </c:pt>
                <c:pt idx="3200">
                  <c:v>2.61</c:v>
                </c:pt>
                <c:pt idx="3201">
                  <c:v>2.61</c:v>
                </c:pt>
                <c:pt idx="3202">
                  <c:v>2.61</c:v>
                </c:pt>
                <c:pt idx="3203">
                  <c:v>2.61</c:v>
                </c:pt>
                <c:pt idx="3204">
                  <c:v>2.61</c:v>
                </c:pt>
                <c:pt idx="3205">
                  <c:v>2.61</c:v>
                </c:pt>
                <c:pt idx="3206">
                  <c:v>2.61</c:v>
                </c:pt>
                <c:pt idx="3207">
                  <c:v>2.61</c:v>
                </c:pt>
                <c:pt idx="3208">
                  <c:v>2.61</c:v>
                </c:pt>
                <c:pt idx="3209">
                  <c:v>2.61</c:v>
                </c:pt>
                <c:pt idx="3210">
                  <c:v>2.61</c:v>
                </c:pt>
                <c:pt idx="3211">
                  <c:v>2.62</c:v>
                </c:pt>
                <c:pt idx="3212">
                  <c:v>2.63</c:v>
                </c:pt>
                <c:pt idx="3213">
                  <c:v>2.63</c:v>
                </c:pt>
                <c:pt idx="3214">
                  <c:v>2.62</c:v>
                </c:pt>
                <c:pt idx="3215">
                  <c:v>2.63</c:v>
                </c:pt>
                <c:pt idx="3216">
                  <c:v>2.62</c:v>
                </c:pt>
                <c:pt idx="3217">
                  <c:v>2.61</c:v>
                </c:pt>
                <c:pt idx="3218">
                  <c:v>2.62</c:v>
                </c:pt>
                <c:pt idx="3219">
                  <c:v>2.63</c:v>
                </c:pt>
                <c:pt idx="3220">
                  <c:v>2.63</c:v>
                </c:pt>
                <c:pt idx="3221">
                  <c:v>2.64</c:v>
                </c:pt>
                <c:pt idx="3222">
                  <c:v>2.64</c:v>
                </c:pt>
                <c:pt idx="3223">
                  <c:v>2.63</c:v>
                </c:pt>
                <c:pt idx="3224">
                  <c:v>2.64</c:v>
                </c:pt>
                <c:pt idx="3225">
                  <c:v>2.64</c:v>
                </c:pt>
                <c:pt idx="3226">
                  <c:v>2.64</c:v>
                </c:pt>
                <c:pt idx="3227">
                  <c:v>2.63</c:v>
                </c:pt>
                <c:pt idx="3228">
                  <c:v>2.63</c:v>
                </c:pt>
                <c:pt idx="3229">
                  <c:v>2.64</c:v>
                </c:pt>
                <c:pt idx="3230">
                  <c:v>2.64</c:v>
                </c:pt>
                <c:pt idx="3231">
                  <c:v>2.63</c:v>
                </c:pt>
                <c:pt idx="3232">
                  <c:v>2.63</c:v>
                </c:pt>
                <c:pt idx="3233">
                  <c:v>2.64</c:v>
                </c:pt>
                <c:pt idx="3234">
                  <c:v>2.64</c:v>
                </c:pt>
                <c:pt idx="3235">
                  <c:v>2.63</c:v>
                </c:pt>
                <c:pt idx="3236">
                  <c:v>2.63</c:v>
                </c:pt>
                <c:pt idx="3237">
                  <c:v>2.64</c:v>
                </c:pt>
                <c:pt idx="3238">
                  <c:v>2.63</c:v>
                </c:pt>
                <c:pt idx="3239">
                  <c:v>2.64</c:v>
                </c:pt>
                <c:pt idx="3240">
                  <c:v>2.65</c:v>
                </c:pt>
                <c:pt idx="3241">
                  <c:v>2.65</c:v>
                </c:pt>
                <c:pt idx="3242">
                  <c:v>2.64</c:v>
                </c:pt>
                <c:pt idx="3243">
                  <c:v>2.65</c:v>
                </c:pt>
                <c:pt idx="3244">
                  <c:v>2.66</c:v>
                </c:pt>
                <c:pt idx="3245">
                  <c:v>2.65</c:v>
                </c:pt>
                <c:pt idx="3246">
                  <c:v>2.65</c:v>
                </c:pt>
                <c:pt idx="3247">
                  <c:v>2.66</c:v>
                </c:pt>
                <c:pt idx="3248">
                  <c:v>2.65</c:v>
                </c:pt>
                <c:pt idx="3249">
                  <c:v>2.65</c:v>
                </c:pt>
                <c:pt idx="3250">
                  <c:v>2.66</c:v>
                </c:pt>
                <c:pt idx="3251">
                  <c:v>2.66</c:v>
                </c:pt>
                <c:pt idx="3252">
                  <c:v>2.65</c:v>
                </c:pt>
                <c:pt idx="3253">
                  <c:v>2.65</c:v>
                </c:pt>
                <c:pt idx="3254">
                  <c:v>2.65</c:v>
                </c:pt>
                <c:pt idx="3255">
                  <c:v>2.65</c:v>
                </c:pt>
                <c:pt idx="3256">
                  <c:v>2.66</c:v>
                </c:pt>
                <c:pt idx="3257">
                  <c:v>2.66</c:v>
                </c:pt>
                <c:pt idx="3258">
                  <c:v>2.66</c:v>
                </c:pt>
                <c:pt idx="3259">
                  <c:v>2.65</c:v>
                </c:pt>
                <c:pt idx="3260">
                  <c:v>2.66</c:v>
                </c:pt>
                <c:pt idx="3261">
                  <c:v>2.67</c:v>
                </c:pt>
                <c:pt idx="3262">
                  <c:v>2.66</c:v>
                </c:pt>
                <c:pt idx="3263">
                  <c:v>2.66</c:v>
                </c:pt>
                <c:pt idx="3264">
                  <c:v>2.66</c:v>
                </c:pt>
                <c:pt idx="3265">
                  <c:v>2.66</c:v>
                </c:pt>
                <c:pt idx="3266">
                  <c:v>2.66</c:v>
                </c:pt>
                <c:pt idx="3267">
                  <c:v>2.67</c:v>
                </c:pt>
                <c:pt idx="3268">
                  <c:v>2.68</c:v>
                </c:pt>
                <c:pt idx="3269">
                  <c:v>2.68</c:v>
                </c:pt>
                <c:pt idx="3270">
                  <c:v>2.67</c:v>
                </c:pt>
                <c:pt idx="3271">
                  <c:v>2.67</c:v>
                </c:pt>
                <c:pt idx="3272">
                  <c:v>2.67</c:v>
                </c:pt>
                <c:pt idx="3273">
                  <c:v>2.67</c:v>
                </c:pt>
                <c:pt idx="3274">
                  <c:v>2.67</c:v>
                </c:pt>
                <c:pt idx="3275">
                  <c:v>2.67</c:v>
                </c:pt>
                <c:pt idx="3276">
                  <c:v>2.68</c:v>
                </c:pt>
                <c:pt idx="3277">
                  <c:v>2.68</c:v>
                </c:pt>
                <c:pt idx="3278">
                  <c:v>2.7</c:v>
                </c:pt>
                <c:pt idx="3279">
                  <c:v>2.69</c:v>
                </c:pt>
                <c:pt idx="3280">
                  <c:v>2.7</c:v>
                </c:pt>
                <c:pt idx="3281">
                  <c:v>2.7</c:v>
                </c:pt>
                <c:pt idx="3282">
                  <c:v>2.69</c:v>
                </c:pt>
                <c:pt idx="3283">
                  <c:v>2.69</c:v>
                </c:pt>
                <c:pt idx="3284">
                  <c:v>2.7</c:v>
                </c:pt>
                <c:pt idx="3285">
                  <c:v>2.71</c:v>
                </c:pt>
                <c:pt idx="3286">
                  <c:v>2.71</c:v>
                </c:pt>
                <c:pt idx="3287">
                  <c:v>2.71</c:v>
                </c:pt>
                <c:pt idx="3288">
                  <c:v>2.7</c:v>
                </c:pt>
                <c:pt idx="3289">
                  <c:v>2.71</c:v>
                </c:pt>
                <c:pt idx="3290">
                  <c:v>2.7</c:v>
                </c:pt>
                <c:pt idx="3291">
                  <c:v>2.71</c:v>
                </c:pt>
                <c:pt idx="3292">
                  <c:v>2.71</c:v>
                </c:pt>
                <c:pt idx="3293">
                  <c:v>2.72</c:v>
                </c:pt>
                <c:pt idx="3294">
                  <c:v>2.71</c:v>
                </c:pt>
                <c:pt idx="3295">
                  <c:v>2.71</c:v>
                </c:pt>
                <c:pt idx="3296">
                  <c:v>2.72</c:v>
                </c:pt>
                <c:pt idx="3297">
                  <c:v>2.71</c:v>
                </c:pt>
                <c:pt idx="3298">
                  <c:v>2.71</c:v>
                </c:pt>
                <c:pt idx="3299">
                  <c:v>2.72</c:v>
                </c:pt>
                <c:pt idx="3300">
                  <c:v>2.72</c:v>
                </c:pt>
                <c:pt idx="3301">
                  <c:v>2.72</c:v>
                </c:pt>
                <c:pt idx="3302">
                  <c:v>2.72</c:v>
                </c:pt>
                <c:pt idx="3303">
                  <c:v>2.72</c:v>
                </c:pt>
                <c:pt idx="3304">
                  <c:v>2.72</c:v>
                </c:pt>
                <c:pt idx="3305">
                  <c:v>2.71</c:v>
                </c:pt>
                <c:pt idx="3306">
                  <c:v>2.72</c:v>
                </c:pt>
                <c:pt idx="3307">
                  <c:v>2.72</c:v>
                </c:pt>
                <c:pt idx="3308">
                  <c:v>2.72</c:v>
                </c:pt>
                <c:pt idx="3309">
                  <c:v>2.73</c:v>
                </c:pt>
                <c:pt idx="3310">
                  <c:v>2.74</c:v>
                </c:pt>
                <c:pt idx="3311">
                  <c:v>2.72</c:v>
                </c:pt>
                <c:pt idx="3312">
                  <c:v>2.71</c:v>
                </c:pt>
                <c:pt idx="3313">
                  <c:v>2.73</c:v>
                </c:pt>
                <c:pt idx="3314">
                  <c:v>2.73</c:v>
                </c:pt>
                <c:pt idx="3315">
                  <c:v>2.71</c:v>
                </c:pt>
                <c:pt idx="3316">
                  <c:v>2.72</c:v>
                </c:pt>
                <c:pt idx="3317">
                  <c:v>2.72</c:v>
                </c:pt>
                <c:pt idx="3318">
                  <c:v>2.72</c:v>
                </c:pt>
                <c:pt idx="3319">
                  <c:v>2.72</c:v>
                </c:pt>
                <c:pt idx="3320">
                  <c:v>2.73</c:v>
                </c:pt>
                <c:pt idx="3321">
                  <c:v>2.73</c:v>
                </c:pt>
                <c:pt idx="3322">
                  <c:v>2.73</c:v>
                </c:pt>
                <c:pt idx="3323">
                  <c:v>2.73</c:v>
                </c:pt>
                <c:pt idx="3324">
                  <c:v>2.73</c:v>
                </c:pt>
                <c:pt idx="3325">
                  <c:v>2.73</c:v>
                </c:pt>
                <c:pt idx="3326">
                  <c:v>2.73</c:v>
                </c:pt>
                <c:pt idx="3327">
                  <c:v>2.74</c:v>
                </c:pt>
                <c:pt idx="3328">
                  <c:v>2.74</c:v>
                </c:pt>
                <c:pt idx="3329">
                  <c:v>2.73</c:v>
                </c:pt>
                <c:pt idx="3330">
                  <c:v>2.73</c:v>
                </c:pt>
                <c:pt idx="3331">
                  <c:v>2.73</c:v>
                </c:pt>
                <c:pt idx="3332">
                  <c:v>2.73</c:v>
                </c:pt>
                <c:pt idx="3333">
                  <c:v>2.72</c:v>
                </c:pt>
                <c:pt idx="3334">
                  <c:v>2.72</c:v>
                </c:pt>
                <c:pt idx="3335">
                  <c:v>2.72</c:v>
                </c:pt>
                <c:pt idx="3336">
                  <c:v>2.72</c:v>
                </c:pt>
                <c:pt idx="3337">
                  <c:v>2.72</c:v>
                </c:pt>
                <c:pt idx="3338">
                  <c:v>2.73</c:v>
                </c:pt>
                <c:pt idx="3339">
                  <c:v>2.73</c:v>
                </c:pt>
                <c:pt idx="3340">
                  <c:v>2.72</c:v>
                </c:pt>
                <c:pt idx="3341">
                  <c:v>2.73</c:v>
                </c:pt>
                <c:pt idx="3342">
                  <c:v>2.72</c:v>
                </c:pt>
                <c:pt idx="3343">
                  <c:v>2.72</c:v>
                </c:pt>
                <c:pt idx="3344">
                  <c:v>2.73</c:v>
                </c:pt>
                <c:pt idx="3345">
                  <c:v>2.73</c:v>
                </c:pt>
                <c:pt idx="3346">
                  <c:v>2.73</c:v>
                </c:pt>
                <c:pt idx="3347">
                  <c:v>2.74</c:v>
                </c:pt>
                <c:pt idx="3348">
                  <c:v>2.72</c:v>
                </c:pt>
                <c:pt idx="3349">
                  <c:v>2.73</c:v>
                </c:pt>
                <c:pt idx="3350">
                  <c:v>2.73</c:v>
                </c:pt>
                <c:pt idx="3351">
                  <c:v>2.73</c:v>
                </c:pt>
                <c:pt idx="3352">
                  <c:v>2.73</c:v>
                </c:pt>
                <c:pt idx="3353">
                  <c:v>2.73</c:v>
                </c:pt>
                <c:pt idx="3354">
                  <c:v>2.73</c:v>
                </c:pt>
                <c:pt idx="3355">
                  <c:v>2.74</c:v>
                </c:pt>
                <c:pt idx="3356">
                  <c:v>2.75</c:v>
                </c:pt>
                <c:pt idx="3357">
                  <c:v>2.75</c:v>
                </c:pt>
                <c:pt idx="3358">
                  <c:v>2.7600000000000002</c:v>
                </c:pt>
                <c:pt idx="3359">
                  <c:v>2.7600000000000002</c:v>
                </c:pt>
                <c:pt idx="3360">
                  <c:v>2.7600000000000002</c:v>
                </c:pt>
                <c:pt idx="3361">
                  <c:v>2.7600000000000002</c:v>
                </c:pt>
                <c:pt idx="3362">
                  <c:v>2.7600000000000002</c:v>
                </c:pt>
                <c:pt idx="3363">
                  <c:v>2.7600000000000002</c:v>
                </c:pt>
                <c:pt idx="3364">
                  <c:v>2.7600000000000002</c:v>
                </c:pt>
                <c:pt idx="3365">
                  <c:v>2.7600000000000002</c:v>
                </c:pt>
                <c:pt idx="3366">
                  <c:v>2.7600000000000002</c:v>
                </c:pt>
                <c:pt idx="3367">
                  <c:v>2.7600000000000002</c:v>
                </c:pt>
                <c:pt idx="3368">
                  <c:v>2.77</c:v>
                </c:pt>
                <c:pt idx="3369">
                  <c:v>2.77</c:v>
                </c:pt>
                <c:pt idx="3370">
                  <c:v>2.77</c:v>
                </c:pt>
                <c:pt idx="3371">
                  <c:v>2.7600000000000002</c:v>
                </c:pt>
                <c:pt idx="3372">
                  <c:v>2.8</c:v>
                </c:pt>
                <c:pt idx="3373">
                  <c:v>2.8</c:v>
                </c:pt>
                <c:pt idx="3374">
                  <c:v>2.8</c:v>
                </c:pt>
                <c:pt idx="3375">
                  <c:v>2.8</c:v>
                </c:pt>
                <c:pt idx="3376">
                  <c:v>2.8</c:v>
                </c:pt>
                <c:pt idx="3377">
                  <c:v>2.8</c:v>
                </c:pt>
                <c:pt idx="3378">
                  <c:v>2.8</c:v>
                </c:pt>
                <c:pt idx="3379">
                  <c:v>2.8099999999999987</c:v>
                </c:pt>
                <c:pt idx="3380">
                  <c:v>2.8</c:v>
                </c:pt>
                <c:pt idx="3381">
                  <c:v>2.8099999999999987</c:v>
                </c:pt>
                <c:pt idx="3382">
                  <c:v>2.8099999999999987</c:v>
                </c:pt>
                <c:pt idx="3383">
                  <c:v>2.82</c:v>
                </c:pt>
                <c:pt idx="3384">
                  <c:v>2.82</c:v>
                </c:pt>
                <c:pt idx="3385">
                  <c:v>2.82</c:v>
                </c:pt>
                <c:pt idx="3386">
                  <c:v>2.82</c:v>
                </c:pt>
                <c:pt idx="3387">
                  <c:v>2.8299999999999987</c:v>
                </c:pt>
                <c:pt idx="3388">
                  <c:v>2.8299999999999987</c:v>
                </c:pt>
                <c:pt idx="3389">
                  <c:v>2.8299999999999987</c:v>
                </c:pt>
                <c:pt idx="3390">
                  <c:v>2.84</c:v>
                </c:pt>
                <c:pt idx="3391">
                  <c:v>2.8299999999999987</c:v>
                </c:pt>
                <c:pt idx="3392">
                  <c:v>2.8299999999999987</c:v>
                </c:pt>
                <c:pt idx="3393">
                  <c:v>2.8299999999999987</c:v>
                </c:pt>
                <c:pt idx="3394">
                  <c:v>2.8299999999999987</c:v>
                </c:pt>
                <c:pt idx="3395">
                  <c:v>2.8299999999999987</c:v>
                </c:pt>
                <c:pt idx="3396">
                  <c:v>2.8299999999999987</c:v>
                </c:pt>
                <c:pt idx="3397">
                  <c:v>2.8299999999999987</c:v>
                </c:pt>
                <c:pt idx="3398">
                  <c:v>2.84</c:v>
                </c:pt>
                <c:pt idx="3399">
                  <c:v>2.84</c:v>
                </c:pt>
                <c:pt idx="3400">
                  <c:v>2.84</c:v>
                </c:pt>
                <c:pt idx="3401">
                  <c:v>2.84</c:v>
                </c:pt>
                <c:pt idx="3402">
                  <c:v>2.84</c:v>
                </c:pt>
                <c:pt idx="3403">
                  <c:v>2.84</c:v>
                </c:pt>
                <c:pt idx="3404">
                  <c:v>2.84</c:v>
                </c:pt>
                <c:pt idx="3405">
                  <c:v>2.8499999999999988</c:v>
                </c:pt>
                <c:pt idx="3406">
                  <c:v>2.8499999999999988</c:v>
                </c:pt>
                <c:pt idx="3407">
                  <c:v>2.84</c:v>
                </c:pt>
                <c:pt idx="3408">
                  <c:v>2.86</c:v>
                </c:pt>
                <c:pt idx="3409">
                  <c:v>2.8499999999999988</c:v>
                </c:pt>
                <c:pt idx="3410">
                  <c:v>2.84</c:v>
                </c:pt>
                <c:pt idx="3411">
                  <c:v>2.8499999999999988</c:v>
                </c:pt>
                <c:pt idx="3412">
                  <c:v>2.8499999999999988</c:v>
                </c:pt>
                <c:pt idx="3413">
                  <c:v>2.8499999999999988</c:v>
                </c:pt>
                <c:pt idx="3414">
                  <c:v>2.8499999999999988</c:v>
                </c:pt>
                <c:pt idx="3415">
                  <c:v>2.8499999999999988</c:v>
                </c:pt>
                <c:pt idx="3416">
                  <c:v>2.8499999999999988</c:v>
                </c:pt>
                <c:pt idx="3417">
                  <c:v>2.8499999999999988</c:v>
                </c:pt>
                <c:pt idx="3418">
                  <c:v>2.8499999999999988</c:v>
                </c:pt>
                <c:pt idx="3419">
                  <c:v>2.86</c:v>
                </c:pt>
                <c:pt idx="3420">
                  <c:v>2.86</c:v>
                </c:pt>
                <c:pt idx="3421">
                  <c:v>2.86</c:v>
                </c:pt>
                <c:pt idx="3422">
                  <c:v>2.8699999999999997</c:v>
                </c:pt>
                <c:pt idx="3423">
                  <c:v>2.86</c:v>
                </c:pt>
                <c:pt idx="3424">
                  <c:v>2.86</c:v>
                </c:pt>
                <c:pt idx="3425">
                  <c:v>2.86</c:v>
                </c:pt>
                <c:pt idx="3426">
                  <c:v>2.8699999999999997</c:v>
                </c:pt>
                <c:pt idx="3427">
                  <c:v>2.86</c:v>
                </c:pt>
                <c:pt idx="3428">
                  <c:v>2.8699999999999997</c:v>
                </c:pt>
                <c:pt idx="3429">
                  <c:v>2.88</c:v>
                </c:pt>
                <c:pt idx="3430">
                  <c:v>2.88</c:v>
                </c:pt>
                <c:pt idx="3431">
                  <c:v>2.8699999999999997</c:v>
                </c:pt>
                <c:pt idx="3432">
                  <c:v>2.8699999999999997</c:v>
                </c:pt>
                <c:pt idx="3433">
                  <c:v>2.88</c:v>
                </c:pt>
                <c:pt idx="3434">
                  <c:v>2.88</c:v>
                </c:pt>
                <c:pt idx="3435">
                  <c:v>2.88</c:v>
                </c:pt>
                <c:pt idx="3436">
                  <c:v>2.88</c:v>
                </c:pt>
                <c:pt idx="3437">
                  <c:v>2.88</c:v>
                </c:pt>
                <c:pt idx="3438">
                  <c:v>2.8699999999999997</c:v>
                </c:pt>
                <c:pt idx="3439">
                  <c:v>2.8699999999999997</c:v>
                </c:pt>
                <c:pt idx="3440">
                  <c:v>2.88</c:v>
                </c:pt>
                <c:pt idx="3441">
                  <c:v>2.8899999999999997</c:v>
                </c:pt>
                <c:pt idx="3442">
                  <c:v>2.88</c:v>
                </c:pt>
                <c:pt idx="3443">
                  <c:v>2.8899999999999997</c:v>
                </c:pt>
                <c:pt idx="3444">
                  <c:v>2.88</c:v>
                </c:pt>
                <c:pt idx="3445">
                  <c:v>2.88</c:v>
                </c:pt>
                <c:pt idx="3446">
                  <c:v>2.88</c:v>
                </c:pt>
                <c:pt idx="3447">
                  <c:v>2.8899999999999997</c:v>
                </c:pt>
                <c:pt idx="3448">
                  <c:v>2.8899999999999997</c:v>
                </c:pt>
                <c:pt idx="3449">
                  <c:v>2.8899999999999997</c:v>
                </c:pt>
                <c:pt idx="3450">
                  <c:v>2.8899999999999997</c:v>
                </c:pt>
                <c:pt idx="3451">
                  <c:v>2.8899999999999997</c:v>
                </c:pt>
                <c:pt idx="3452">
                  <c:v>2.88</c:v>
                </c:pt>
                <c:pt idx="3453">
                  <c:v>2.88</c:v>
                </c:pt>
                <c:pt idx="3454">
                  <c:v>2.88</c:v>
                </c:pt>
                <c:pt idx="3455">
                  <c:v>2.88</c:v>
                </c:pt>
                <c:pt idx="3456">
                  <c:v>2.88</c:v>
                </c:pt>
                <c:pt idx="3457">
                  <c:v>2.8899999999999997</c:v>
                </c:pt>
                <c:pt idx="3458">
                  <c:v>2.8899999999999997</c:v>
                </c:pt>
                <c:pt idx="3459">
                  <c:v>2.9</c:v>
                </c:pt>
                <c:pt idx="3460">
                  <c:v>2.8899999999999997</c:v>
                </c:pt>
                <c:pt idx="3461">
                  <c:v>2.8899999999999997</c:v>
                </c:pt>
                <c:pt idx="3462">
                  <c:v>2.8899999999999997</c:v>
                </c:pt>
                <c:pt idx="3463">
                  <c:v>2.8899999999999997</c:v>
                </c:pt>
                <c:pt idx="3464">
                  <c:v>2.9</c:v>
                </c:pt>
                <c:pt idx="3465">
                  <c:v>2.9099999999999997</c:v>
                </c:pt>
                <c:pt idx="3466">
                  <c:v>2.9099999999999997</c:v>
                </c:pt>
                <c:pt idx="3467">
                  <c:v>2.9099999999999997</c:v>
                </c:pt>
                <c:pt idx="3468">
                  <c:v>2.9099999999999997</c:v>
                </c:pt>
                <c:pt idx="3469">
                  <c:v>2.9</c:v>
                </c:pt>
                <c:pt idx="3470">
                  <c:v>2.9</c:v>
                </c:pt>
                <c:pt idx="3471">
                  <c:v>2.9099999999999997</c:v>
                </c:pt>
                <c:pt idx="3472">
                  <c:v>2.9099999999999997</c:v>
                </c:pt>
                <c:pt idx="3473">
                  <c:v>2.9</c:v>
                </c:pt>
                <c:pt idx="3474">
                  <c:v>2.9099999999999997</c:v>
                </c:pt>
                <c:pt idx="3475">
                  <c:v>2.92</c:v>
                </c:pt>
                <c:pt idx="3476">
                  <c:v>2.9099999999999997</c:v>
                </c:pt>
                <c:pt idx="3477">
                  <c:v>2.9099999999999997</c:v>
                </c:pt>
                <c:pt idx="3478">
                  <c:v>2.92</c:v>
                </c:pt>
                <c:pt idx="3479">
                  <c:v>2.92</c:v>
                </c:pt>
                <c:pt idx="3480">
                  <c:v>2.92</c:v>
                </c:pt>
                <c:pt idx="3481">
                  <c:v>2.92</c:v>
                </c:pt>
                <c:pt idx="3482">
                  <c:v>2.92</c:v>
                </c:pt>
                <c:pt idx="3483">
                  <c:v>2.9299999999999997</c:v>
                </c:pt>
                <c:pt idx="3484">
                  <c:v>2.9299999999999997</c:v>
                </c:pt>
                <c:pt idx="3485">
                  <c:v>2.9299999999999997</c:v>
                </c:pt>
                <c:pt idx="3486">
                  <c:v>2.9299999999999997</c:v>
                </c:pt>
                <c:pt idx="3487">
                  <c:v>2.94</c:v>
                </c:pt>
                <c:pt idx="3488">
                  <c:v>2.94</c:v>
                </c:pt>
                <c:pt idx="3489">
                  <c:v>2.9499999999999997</c:v>
                </c:pt>
                <c:pt idx="3490">
                  <c:v>2.9499999999999997</c:v>
                </c:pt>
                <c:pt idx="3491">
                  <c:v>2.9499999999999997</c:v>
                </c:pt>
                <c:pt idx="3492">
                  <c:v>2.9499999999999997</c:v>
                </c:pt>
                <c:pt idx="3493">
                  <c:v>2.96</c:v>
                </c:pt>
                <c:pt idx="3494">
                  <c:v>2.9499999999999997</c:v>
                </c:pt>
                <c:pt idx="3495">
                  <c:v>2.9499999999999997</c:v>
                </c:pt>
                <c:pt idx="3496">
                  <c:v>2.9499999999999997</c:v>
                </c:pt>
                <c:pt idx="3497">
                  <c:v>2.9499999999999997</c:v>
                </c:pt>
                <c:pt idx="3498">
                  <c:v>2.96</c:v>
                </c:pt>
                <c:pt idx="3499">
                  <c:v>2.96</c:v>
                </c:pt>
                <c:pt idx="3500">
                  <c:v>2.96</c:v>
                </c:pt>
                <c:pt idx="3501">
                  <c:v>2.96</c:v>
                </c:pt>
                <c:pt idx="3502">
                  <c:v>2.9499999999999997</c:v>
                </c:pt>
                <c:pt idx="3503">
                  <c:v>2.96</c:v>
                </c:pt>
                <c:pt idx="3504">
                  <c:v>2.96</c:v>
                </c:pt>
                <c:pt idx="3505">
                  <c:v>2.9699999999999998</c:v>
                </c:pt>
                <c:pt idx="3506">
                  <c:v>2.9699999999999998</c:v>
                </c:pt>
                <c:pt idx="3507">
                  <c:v>2.9699999999999998</c:v>
                </c:pt>
                <c:pt idx="3508">
                  <c:v>2.98</c:v>
                </c:pt>
                <c:pt idx="3509">
                  <c:v>2.9699999999999998</c:v>
                </c:pt>
                <c:pt idx="3510">
                  <c:v>2.9699999999999998</c:v>
                </c:pt>
                <c:pt idx="3511">
                  <c:v>2.9699999999999998</c:v>
                </c:pt>
                <c:pt idx="3512">
                  <c:v>2.98</c:v>
                </c:pt>
                <c:pt idx="3513">
                  <c:v>2.98</c:v>
                </c:pt>
                <c:pt idx="3514">
                  <c:v>2.98</c:v>
                </c:pt>
                <c:pt idx="3515">
                  <c:v>2.98</c:v>
                </c:pt>
                <c:pt idx="3516">
                  <c:v>2.9899999999999998</c:v>
                </c:pt>
                <c:pt idx="3517">
                  <c:v>2.9899999999999998</c:v>
                </c:pt>
                <c:pt idx="3518">
                  <c:v>3</c:v>
                </c:pt>
                <c:pt idx="3519">
                  <c:v>2.9899999999999998</c:v>
                </c:pt>
                <c:pt idx="3520">
                  <c:v>3</c:v>
                </c:pt>
                <c:pt idx="3521">
                  <c:v>2.9899999999999998</c:v>
                </c:pt>
                <c:pt idx="3522">
                  <c:v>3</c:v>
                </c:pt>
                <c:pt idx="3523">
                  <c:v>3</c:v>
                </c:pt>
                <c:pt idx="3524">
                  <c:v>3</c:v>
                </c:pt>
                <c:pt idx="3525">
                  <c:v>3.01</c:v>
                </c:pt>
                <c:pt idx="3526">
                  <c:v>3</c:v>
                </c:pt>
                <c:pt idx="3527">
                  <c:v>3.01</c:v>
                </c:pt>
                <c:pt idx="3528">
                  <c:v>3.01</c:v>
                </c:pt>
                <c:pt idx="3529">
                  <c:v>3.01</c:v>
                </c:pt>
                <c:pt idx="3530">
                  <c:v>3.01</c:v>
                </c:pt>
                <c:pt idx="3531">
                  <c:v>3.01</c:v>
                </c:pt>
                <c:pt idx="3532">
                  <c:v>3.01</c:v>
                </c:pt>
                <c:pt idx="3533">
                  <c:v>3.01</c:v>
                </c:pt>
                <c:pt idx="3534">
                  <c:v>3</c:v>
                </c:pt>
                <c:pt idx="3535">
                  <c:v>3.01</c:v>
                </c:pt>
                <c:pt idx="3536">
                  <c:v>3.01</c:v>
                </c:pt>
                <c:pt idx="3537">
                  <c:v>3.01</c:v>
                </c:pt>
                <c:pt idx="3538">
                  <c:v>3.01</c:v>
                </c:pt>
                <c:pt idx="3539">
                  <c:v>3.01</c:v>
                </c:pt>
                <c:pt idx="3540">
                  <c:v>3.01</c:v>
                </c:pt>
                <c:pt idx="3541">
                  <c:v>3.01</c:v>
                </c:pt>
                <c:pt idx="3542">
                  <c:v>3.01</c:v>
                </c:pt>
                <c:pt idx="3543">
                  <c:v>3.01</c:v>
                </c:pt>
                <c:pt idx="3544">
                  <c:v>3.01</c:v>
                </c:pt>
                <c:pt idx="3545">
                  <c:v>3.02</c:v>
                </c:pt>
                <c:pt idx="3546">
                  <c:v>3.03</c:v>
                </c:pt>
                <c:pt idx="3547">
                  <c:v>3.03</c:v>
                </c:pt>
                <c:pt idx="3548">
                  <c:v>3.03</c:v>
                </c:pt>
                <c:pt idx="3549">
                  <c:v>3.03</c:v>
                </c:pt>
                <c:pt idx="3550">
                  <c:v>3.03</c:v>
                </c:pt>
                <c:pt idx="3551">
                  <c:v>3.02</c:v>
                </c:pt>
                <c:pt idx="3552">
                  <c:v>3.03</c:v>
                </c:pt>
                <c:pt idx="3553">
                  <c:v>3.03</c:v>
                </c:pt>
                <c:pt idx="3554">
                  <c:v>3.03</c:v>
                </c:pt>
                <c:pt idx="3555">
                  <c:v>3.03</c:v>
                </c:pt>
                <c:pt idx="3556">
                  <c:v>3.04</c:v>
                </c:pt>
                <c:pt idx="3557">
                  <c:v>3.03</c:v>
                </c:pt>
                <c:pt idx="3558">
                  <c:v>3.03</c:v>
                </c:pt>
                <c:pt idx="3559">
                  <c:v>3.04</c:v>
                </c:pt>
                <c:pt idx="3560">
                  <c:v>3.03</c:v>
                </c:pt>
                <c:pt idx="3561">
                  <c:v>3.03</c:v>
                </c:pt>
                <c:pt idx="3562">
                  <c:v>3.03</c:v>
                </c:pt>
                <c:pt idx="3563">
                  <c:v>3.03</c:v>
                </c:pt>
                <c:pt idx="3564">
                  <c:v>3.03</c:v>
                </c:pt>
                <c:pt idx="3565">
                  <c:v>3.05</c:v>
                </c:pt>
                <c:pt idx="3566">
                  <c:v>3.04</c:v>
                </c:pt>
                <c:pt idx="3567">
                  <c:v>3.04</c:v>
                </c:pt>
                <c:pt idx="3568">
                  <c:v>3.03</c:v>
                </c:pt>
                <c:pt idx="3569">
                  <c:v>3.04</c:v>
                </c:pt>
                <c:pt idx="3570">
                  <c:v>3.05</c:v>
                </c:pt>
                <c:pt idx="3571">
                  <c:v>3.04</c:v>
                </c:pt>
                <c:pt idx="3572">
                  <c:v>3.04</c:v>
                </c:pt>
                <c:pt idx="3573">
                  <c:v>3.05</c:v>
                </c:pt>
                <c:pt idx="3574">
                  <c:v>3.04</c:v>
                </c:pt>
                <c:pt idx="3575">
                  <c:v>3.04</c:v>
                </c:pt>
                <c:pt idx="3576">
                  <c:v>3.05</c:v>
                </c:pt>
                <c:pt idx="3577">
                  <c:v>3.05</c:v>
                </c:pt>
                <c:pt idx="3578">
                  <c:v>3.05</c:v>
                </c:pt>
                <c:pt idx="3579">
                  <c:v>3.05</c:v>
                </c:pt>
                <c:pt idx="3580">
                  <c:v>3.05</c:v>
                </c:pt>
                <c:pt idx="3581">
                  <c:v>3.05</c:v>
                </c:pt>
                <c:pt idx="3582">
                  <c:v>3.05</c:v>
                </c:pt>
                <c:pt idx="3583">
                  <c:v>3.06</c:v>
                </c:pt>
                <c:pt idx="3584">
                  <c:v>3.06</c:v>
                </c:pt>
                <c:pt idx="3585">
                  <c:v>3.06</c:v>
                </c:pt>
                <c:pt idx="3586">
                  <c:v>3.05</c:v>
                </c:pt>
                <c:pt idx="3587">
                  <c:v>3.05</c:v>
                </c:pt>
                <c:pt idx="3588">
                  <c:v>3.05</c:v>
                </c:pt>
                <c:pt idx="3589">
                  <c:v>3.05</c:v>
                </c:pt>
                <c:pt idx="3590">
                  <c:v>3.06</c:v>
                </c:pt>
                <c:pt idx="3591">
                  <c:v>3.07</c:v>
                </c:pt>
                <c:pt idx="3592">
                  <c:v>3.07</c:v>
                </c:pt>
                <c:pt idx="3593">
                  <c:v>3.08</c:v>
                </c:pt>
                <c:pt idx="3594">
                  <c:v>3.08</c:v>
                </c:pt>
                <c:pt idx="3595">
                  <c:v>3.08</c:v>
                </c:pt>
                <c:pt idx="3596">
                  <c:v>3.08</c:v>
                </c:pt>
                <c:pt idx="3597">
                  <c:v>3.08</c:v>
                </c:pt>
                <c:pt idx="3598">
                  <c:v>3.08</c:v>
                </c:pt>
                <c:pt idx="3599">
                  <c:v>3.08</c:v>
                </c:pt>
                <c:pt idx="3600">
                  <c:v>3.08</c:v>
                </c:pt>
                <c:pt idx="3601">
                  <c:v>3.08</c:v>
                </c:pt>
                <c:pt idx="3602">
                  <c:v>3.08</c:v>
                </c:pt>
                <c:pt idx="3603">
                  <c:v>3.08</c:v>
                </c:pt>
                <c:pt idx="3604">
                  <c:v>3.09</c:v>
                </c:pt>
                <c:pt idx="3605">
                  <c:v>3.1</c:v>
                </c:pt>
                <c:pt idx="3606">
                  <c:v>3.09</c:v>
                </c:pt>
                <c:pt idx="3607">
                  <c:v>3.09</c:v>
                </c:pt>
                <c:pt idx="3608">
                  <c:v>3.1</c:v>
                </c:pt>
                <c:pt idx="3609">
                  <c:v>3.09</c:v>
                </c:pt>
                <c:pt idx="3610">
                  <c:v>3.09</c:v>
                </c:pt>
                <c:pt idx="3611">
                  <c:v>3.09</c:v>
                </c:pt>
                <c:pt idx="3612">
                  <c:v>3.1</c:v>
                </c:pt>
                <c:pt idx="3613">
                  <c:v>3.09</c:v>
                </c:pt>
                <c:pt idx="3614">
                  <c:v>3.1</c:v>
                </c:pt>
                <c:pt idx="3615">
                  <c:v>3.1</c:v>
                </c:pt>
                <c:pt idx="3616">
                  <c:v>3.1</c:v>
                </c:pt>
                <c:pt idx="3617">
                  <c:v>3.1</c:v>
                </c:pt>
                <c:pt idx="3618">
                  <c:v>3.1</c:v>
                </c:pt>
                <c:pt idx="3619">
                  <c:v>3.1</c:v>
                </c:pt>
                <c:pt idx="3620">
                  <c:v>3.1</c:v>
                </c:pt>
                <c:pt idx="3621">
                  <c:v>3.1</c:v>
                </c:pt>
                <c:pt idx="3622">
                  <c:v>3.1</c:v>
                </c:pt>
                <c:pt idx="3623">
                  <c:v>3.11</c:v>
                </c:pt>
                <c:pt idx="3624">
                  <c:v>3.11</c:v>
                </c:pt>
                <c:pt idx="3625">
                  <c:v>3.11</c:v>
                </c:pt>
                <c:pt idx="3626">
                  <c:v>3.11</c:v>
                </c:pt>
                <c:pt idx="3627">
                  <c:v>3.11</c:v>
                </c:pt>
                <c:pt idx="3628">
                  <c:v>3.11</c:v>
                </c:pt>
                <c:pt idx="3629">
                  <c:v>3.12</c:v>
                </c:pt>
                <c:pt idx="3630">
                  <c:v>3.13</c:v>
                </c:pt>
                <c:pt idx="3631">
                  <c:v>3.12</c:v>
                </c:pt>
                <c:pt idx="3632">
                  <c:v>3.12</c:v>
                </c:pt>
                <c:pt idx="3633">
                  <c:v>3.13</c:v>
                </c:pt>
                <c:pt idx="3634">
                  <c:v>3.13</c:v>
                </c:pt>
                <c:pt idx="3635">
                  <c:v>3.13</c:v>
                </c:pt>
                <c:pt idx="3636">
                  <c:v>3.14</c:v>
                </c:pt>
                <c:pt idx="3637">
                  <c:v>3.13</c:v>
                </c:pt>
                <c:pt idx="3638">
                  <c:v>3.13</c:v>
                </c:pt>
                <c:pt idx="3639">
                  <c:v>3.14</c:v>
                </c:pt>
                <c:pt idx="3640">
                  <c:v>3.13</c:v>
                </c:pt>
                <c:pt idx="3641">
                  <c:v>3.14</c:v>
                </c:pt>
                <c:pt idx="3642">
                  <c:v>3.14</c:v>
                </c:pt>
                <c:pt idx="3643">
                  <c:v>3.14</c:v>
                </c:pt>
                <c:pt idx="3644">
                  <c:v>3.14</c:v>
                </c:pt>
                <c:pt idx="3645">
                  <c:v>3.14</c:v>
                </c:pt>
                <c:pt idx="3646">
                  <c:v>3.15</c:v>
                </c:pt>
                <c:pt idx="3647">
                  <c:v>3.15</c:v>
                </c:pt>
                <c:pt idx="3648">
                  <c:v>3.15</c:v>
                </c:pt>
                <c:pt idx="3649">
                  <c:v>3.15</c:v>
                </c:pt>
                <c:pt idx="3650">
                  <c:v>3.15</c:v>
                </c:pt>
                <c:pt idx="3651">
                  <c:v>3.15</c:v>
                </c:pt>
                <c:pt idx="3652">
                  <c:v>3.15</c:v>
                </c:pt>
                <c:pt idx="3653">
                  <c:v>3.16</c:v>
                </c:pt>
                <c:pt idx="3654">
                  <c:v>3.16</c:v>
                </c:pt>
                <c:pt idx="3655">
                  <c:v>3.15</c:v>
                </c:pt>
                <c:pt idx="3656">
                  <c:v>3.15</c:v>
                </c:pt>
                <c:pt idx="3657">
                  <c:v>3.16</c:v>
                </c:pt>
                <c:pt idx="3658">
                  <c:v>3.16</c:v>
                </c:pt>
                <c:pt idx="3659">
                  <c:v>3.16</c:v>
                </c:pt>
                <c:pt idx="3660">
                  <c:v>3.16</c:v>
                </c:pt>
                <c:pt idx="3661">
                  <c:v>3.17</c:v>
                </c:pt>
                <c:pt idx="3662">
                  <c:v>3.17</c:v>
                </c:pt>
                <c:pt idx="3663">
                  <c:v>3.17</c:v>
                </c:pt>
                <c:pt idx="3664">
                  <c:v>3.17</c:v>
                </c:pt>
                <c:pt idx="3665">
                  <c:v>3.18</c:v>
                </c:pt>
                <c:pt idx="3666">
                  <c:v>3.17</c:v>
                </c:pt>
                <c:pt idx="3667">
                  <c:v>3.17</c:v>
                </c:pt>
                <c:pt idx="3668">
                  <c:v>3.17</c:v>
                </c:pt>
                <c:pt idx="3669">
                  <c:v>3.17</c:v>
                </c:pt>
                <c:pt idx="3670">
                  <c:v>3.17</c:v>
                </c:pt>
                <c:pt idx="3671">
                  <c:v>3.18</c:v>
                </c:pt>
                <c:pt idx="3672">
                  <c:v>3.17</c:v>
                </c:pt>
                <c:pt idx="3673">
                  <c:v>3.17</c:v>
                </c:pt>
                <c:pt idx="3674">
                  <c:v>3.16</c:v>
                </c:pt>
                <c:pt idx="3675">
                  <c:v>3.17</c:v>
                </c:pt>
                <c:pt idx="3676">
                  <c:v>3.17</c:v>
                </c:pt>
                <c:pt idx="3677">
                  <c:v>3.17</c:v>
                </c:pt>
                <c:pt idx="3678">
                  <c:v>3.18</c:v>
                </c:pt>
                <c:pt idx="3679">
                  <c:v>3.18</c:v>
                </c:pt>
                <c:pt idx="3680">
                  <c:v>3.17</c:v>
                </c:pt>
                <c:pt idx="3681">
                  <c:v>3.18</c:v>
                </c:pt>
                <c:pt idx="3682">
                  <c:v>3.19</c:v>
                </c:pt>
                <c:pt idx="3683">
                  <c:v>3.19</c:v>
                </c:pt>
                <c:pt idx="3684">
                  <c:v>3.19</c:v>
                </c:pt>
                <c:pt idx="3685">
                  <c:v>3.18</c:v>
                </c:pt>
                <c:pt idx="3686">
                  <c:v>3.18</c:v>
                </c:pt>
                <c:pt idx="3687">
                  <c:v>3.17</c:v>
                </c:pt>
                <c:pt idx="3688">
                  <c:v>3.18</c:v>
                </c:pt>
                <c:pt idx="3689">
                  <c:v>3.19</c:v>
                </c:pt>
                <c:pt idx="3690">
                  <c:v>3.19</c:v>
                </c:pt>
                <c:pt idx="3691">
                  <c:v>3.18</c:v>
                </c:pt>
                <c:pt idx="3692">
                  <c:v>3.19</c:v>
                </c:pt>
                <c:pt idx="3693">
                  <c:v>3.19</c:v>
                </c:pt>
                <c:pt idx="3694">
                  <c:v>3.19</c:v>
                </c:pt>
                <c:pt idx="3695">
                  <c:v>3.19</c:v>
                </c:pt>
                <c:pt idx="3696">
                  <c:v>3.2</c:v>
                </c:pt>
                <c:pt idx="3697">
                  <c:v>3.19</c:v>
                </c:pt>
                <c:pt idx="3698">
                  <c:v>3.19</c:v>
                </c:pt>
                <c:pt idx="3699">
                  <c:v>3.2</c:v>
                </c:pt>
                <c:pt idx="3700">
                  <c:v>3.2</c:v>
                </c:pt>
                <c:pt idx="3701">
                  <c:v>3.19</c:v>
                </c:pt>
                <c:pt idx="3702">
                  <c:v>3.2</c:v>
                </c:pt>
                <c:pt idx="3703">
                  <c:v>3.21</c:v>
                </c:pt>
                <c:pt idx="3704">
                  <c:v>3.21</c:v>
                </c:pt>
                <c:pt idx="3705">
                  <c:v>3.21</c:v>
                </c:pt>
                <c:pt idx="3706">
                  <c:v>3.21</c:v>
                </c:pt>
                <c:pt idx="3707">
                  <c:v>3.21</c:v>
                </c:pt>
                <c:pt idx="3708">
                  <c:v>3.21</c:v>
                </c:pt>
                <c:pt idx="3709">
                  <c:v>3.22</c:v>
                </c:pt>
                <c:pt idx="3710">
                  <c:v>3.23</c:v>
                </c:pt>
                <c:pt idx="3711">
                  <c:v>3.23</c:v>
                </c:pt>
                <c:pt idx="3712">
                  <c:v>3.22</c:v>
                </c:pt>
                <c:pt idx="3713">
                  <c:v>3.23</c:v>
                </c:pt>
                <c:pt idx="3714">
                  <c:v>3.24</c:v>
                </c:pt>
                <c:pt idx="3715">
                  <c:v>3.23</c:v>
                </c:pt>
                <c:pt idx="3716">
                  <c:v>3.22</c:v>
                </c:pt>
                <c:pt idx="3717">
                  <c:v>3.23</c:v>
                </c:pt>
                <c:pt idx="3718">
                  <c:v>3.24</c:v>
                </c:pt>
                <c:pt idx="3719">
                  <c:v>3.23</c:v>
                </c:pt>
                <c:pt idx="3720">
                  <c:v>3.25</c:v>
                </c:pt>
                <c:pt idx="3721">
                  <c:v>3.25</c:v>
                </c:pt>
                <c:pt idx="3722">
                  <c:v>3.24</c:v>
                </c:pt>
                <c:pt idx="3723">
                  <c:v>3.25</c:v>
                </c:pt>
                <c:pt idx="3724">
                  <c:v>3.25</c:v>
                </c:pt>
                <c:pt idx="3725">
                  <c:v>3.24</c:v>
                </c:pt>
                <c:pt idx="3726">
                  <c:v>3.22</c:v>
                </c:pt>
                <c:pt idx="3727">
                  <c:v>3.23</c:v>
                </c:pt>
                <c:pt idx="3728">
                  <c:v>3.25</c:v>
                </c:pt>
                <c:pt idx="3729">
                  <c:v>3.25</c:v>
                </c:pt>
                <c:pt idx="3730">
                  <c:v>3.25</c:v>
                </c:pt>
                <c:pt idx="3731">
                  <c:v>3.24</c:v>
                </c:pt>
                <c:pt idx="3732">
                  <c:v>3.24</c:v>
                </c:pt>
                <c:pt idx="3733">
                  <c:v>3.24</c:v>
                </c:pt>
                <c:pt idx="3734">
                  <c:v>3.25</c:v>
                </c:pt>
                <c:pt idx="3735">
                  <c:v>3.25</c:v>
                </c:pt>
                <c:pt idx="3736">
                  <c:v>3.25</c:v>
                </c:pt>
                <c:pt idx="3737">
                  <c:v>3.2600000000000002</c:v>
                </c:pt>
                <c:pt idx="3738">
                  <c:v>3.2600000000000002</c:v>
                </c:pt>
                <c:pt idx="3739">
                  <c:v>3.2600000000000002</c:v>
                </c:pt>
                <c:pt idx="3740">
                  <c:v>3.2600000000000002</c:v>
                </c:pt>
                <c:pt idx="3741">
                  <c:v>3.2600000000000002</c:v>
                </c:pt>
                <c:pt idx="3742">
                  <c:v>3.2600000000000002</c:v>
                </c:pt>
                <c:pt idx="3743">
                  <c:v>3.2600000000000002</c:v>
                </c:pt>
                <c:pt idx="3744">
                  <c:v>3.2600000000000002</c:v>
                </c:pt>
                <c:pt idx="3745">
                  <c:v>3.27</c:v>
                </c:pt>
                <c:pt idx="3746">
                  <c:v>3.27</c:v>
                </c:pt>
                <c:pt idx="3747">
                  <c:v>3.2600000000000002</c:v>
                </c:pt>
                <c:pt idx="3748">
                  <c:v>3.2600000000000002</c:v>
                </c:pt>
                <c:pt idx="3749">
                  <c:v>3.27</c:v>
                </c:pt>
                <c:pt idx="3750">
                  <c:v>3.2600000000000002</c:v>
                </c:pt>
                <c:pt idx="3751">
                  <c:v>3.27</c:v>
                </c:pt>
                <c:pt idx="3752">
                  <c:v>3.2800000000000002</c:v>
                </c:pt>
                <c:pt idx="3753">
                  <c:v>3.27</c:v>
                </c:pt>
                <c:pt idx="3754">
                  <c:v>3.27</c:v>
                </c:pt>
                <c:pt idx="3755">
                  <c:v>3.27</c:v>
                </c:pt>
                <c:pt idx="3756">
                  <c:v>3.27</c:v>
                </c:pt>
                <c:pt idx="3757">
                  <c:v>3.2800000000000002</c:v>
                </c:pt>
                <c:pt idx="3758">
                  <c:v>3.2800000000000002</c:v>
                </c:pt>
                <c:pt idx="3759">
                  <c:v>3.2800000000000002</c:v>
                </c:pt>
                <c:pt idx="3760">
                  <c:v>3.2800000000000002</c:v>
                </c:pt>
                <c:pt idx="3761">
                  <c:v>3.29</c:v>
                </c:pt>
                <c:pt idx="3762">
                  <c:v>3.29</c:v>
                </c:pt>
                <c:pt idx="3763">
                  <c:v>3.29</c:v>
                </c:pt>
                <c:pt idx="3764">
                  <c:v>3.2800000000000002</c:v>
                </c:pt>
                <c:pt idx="3765">
                  <c:v>3.2800000000000002</c:v>
                </c:pt>
                <c:pt idx="3766">
                  <c:v>3.29</c:v>
                </c:pt>
                <c:pt idx="3767">
                  <c:v>3.2800000000000002</c:v>
                </c:pt>
                <c:pt idx="3768">
                  <c:v>3.2800000000000002</c:v>
                </c:pt>
                <c:pt idx="3769">
                  <c:v>3.29</c:v>
                </c:pt>
                <c:pt idx="3770">
                  <c:v>3.3</c:v>
                </c:pt>
                <c:pt idx="3771">
                  <c:v>3.29</c:v>
                </c:pt>
                <c:pt idx="3772">
                  <c:v>3.29</c:v>
                </c:pt>
                <c:pt idx="3773">
                  <c:v>3.29</c:v>
                </c:pt>
                <c:pt idx="3774">
                  <c:v>3.3</c:v>
                </c:pt>
                <c:pt idx="3775">
                  <c:v>3.3</c:v>
                </c:pt>
                <c:pt idx="3776">
                  <c:v>3.3</c:v>
                </c:pt>
                <c:pt idx="3777">
                  <c:v>3.3</c:v>
                </c:pt>
                <c:pt idx="3778">
                  <c:v>3.3</c:v>
                </c:pt>
                <c:pt idx="3779">
                  <c:v>3.3099999999999987</c:v>
                </c:pt>
                <c:pt idx="3780">
                  <c:v>3.3099999999999987</c:v>
                </c:pt>
                <c:pt idx="3781">
                  <c:v>3.3099999999999987</c:v>
                </c:pt>
                <c:pt idx="3782">
                  <c:v>3.3099999999999987</c:v>
                </c:pt>
                <c:pt idx="3783">
                  <c:v>3.3099999999999987</c:v>
                </c:pt>
                <c:pt idx="3784">
                  <c:v>3.3099999999999987</c:v>
                </c:pt>
                <c:pt idx="3785">
                  <c:v>3.3099999999999987</c:v>
                </c:pt>
                <c:pt idx="3786">
                  <c:v>3.3099999999999987</c:v>
                </c:pt>
                <c:pt idx="3787">
                  <c:v>3.32</c:v>
                </c:pt>
                <c:pt idx="3788">
                  <c:v>3.32</c:v>
                </c:pt>
                <c:pt idx="3789">
                  <c:v>3.32</c:v>
                </c:pt>
                <c:pt idx="3790">
                  <c:v>3.3099999999999987</c:v>
                </c:pt>
                <c:pt idx="3791">
                  <c:v>3.32</c:v>
                </c:pt>
                <c:pt idx="3792">
                  <c:v>3.32</c:v>
                </c:pt>
                <c:pt idx="3793">
                  <c:v>3.32</c:v>
                </c:pt>
                <c:pt idx="3794">
                  <c:v>3.32</c:v>
                </c:pt>
                <c:pt idx="3795">
                  <c:v>3.32</c:v>
                </c:pt>
                <c:pt idx="3796">
                  <c:v>3.32</c:v>
                </c:pt>
                <c:pt idx="3797">
                  <c:v>3.32</c:v>
                </c:pt>
                <c:pt idx="3798">
                  <c:v>3.3299999999999987</c:v>
                </c:pt>
                <c:pt idx="3799">
                  <c:v>3.32</c:v>
                </c:pt>
                <c:pt idx="3800">
                  <c:v>3.32</c:v>
                </c:pt>
                <c:pt idx="3801">
                  <c:v>3.3299999999999987</c:v>
                </c:pt>
                <c:pt idx="3802">
                  <c:v>3.3299999999999987</c:v>
                </c:pt>
                <c:pt idx="3803">
                  <c:v>3.3299999999999987</c:v>
                </c:pt>
                <c:pt idx="3804">
                  <c:v>3.34</c:v>
                </c:pt>
                <c:pt idx="3805">
                  <c:v>3.34</c:v>
                </c:pt>
                <c:pt idx="3806">
                  <c:v>3.34</c:v>
                </c:pt>
                <c:pt idx="3807">
                  <c:v>3.34</c:v>
                </c:pt>
                <c:pt idx="3808">
                  <c:v>3.34</c:v>
                </c:pt>
                <c:pt idx="3809">
                  <c:v>3.34</c:v>
                </c:pt>
                <c:pt idx="3810">
                  <c:v>3.34</c:v>
                </c:pt>
                <c:pt idx="3811">
                  <c:v>3.34</c:v>
                </c:pt>
                <c:pt idx="3812">
                  <c:v>3.3499999999999988</c:v>
                </c:pt>
                <c:pt idx="3813">
                  <c:v>3.36</c:v>
                </c:pt>
                <c:pt idx="3814">
                  <c:v>3.36</c:v>
                </c:pt>
                <c:pt idx="3815">
                  <c:v>3.3499999999999988</c:v>
                </c:pt>
                <c:pt idx="3816">
                  <c:v>3.3499999999999988</c:v>
                </c:pt>
                <c:pt idx="3817">
                  <c:v>3.3499999999999988</c:v>
                </c:pt>
                <c:pt idx="3818">
                  <c:v>3.3499999999999988</c:v>
                </c:pt>
                <c:pt idx="3819">
                  <c:v>3.3499999999999988</c:v>
                </c:pt>
                <c:pt idx="3820">
                  <c:v>3.3499999999999988</c:v>
                </c:pt>
                <c:pt idx="3821">
                  <c:v>3.3499999999999988</c:v>
                </c:pt>
                <c:pt idx="3822">
                  <c:v>3.3499999999999988</c:v>
                </c:pt>
                <c:pt idx="3823">
                  <c:v>3.36</c:v>
                </c:pt>
                <c:pt idx="3824">
                  <c:v>3.36</c:v>
                </c:pt>
                <c:pt idx="3825">
                  <c:v>3.36</c:v>
                </c:pt>
                <c:pt idx="3826">
                  <c:v>3.36</c:v>
                </c:pt>
                <c:pt idx="3827">
                  <c:v>3.36</c:v>
                </c:pt>
                <c:pt idx="3828">
                  <c:v>3.3699999999999997</c:v>
                </c:pt>
                <c:pt idx="3829">
                  <c:v>3.3699999999999997</c:v>
                </c:pt>
                <c:pt idx="3830">
                  <c:v>3.3699999999999997</c:v>
                </c:pt>
                <c:pt idx="3831">
                  <c:v>3.3699999999999997</c:v>
                </c:pt>
                <c:pt idx="3832">
                  <c:v>3.3699999999999997</c:v>
                </c:pt>
                <c:pt idx="3833">
                  <c:v>3.38</c:v>
                </c:pt>
                <c:pt idx="3834">
                  <c:v>3.3699999999999997</c:v>
                </c:pt>
                <c:pt idx="3835">
                  <c:v>3.3699999999999997</c:v>
                </c:pt>
                <c:pt idx="3836">
                  <c:v>3.38</c:v>
                </c:pt>
                <c:pt idx="3837">
                  <c:v>3.3899999999999997</c:v>
                </c:pt>
                <c:pt idx="3838">
                  <c:v>3.38</c:v>
                </c:pt>
                <c:pt idx="3839">
                  <c:v>3.3899999999999997</c:v>
                </c:pt>
                <c:pt idx="3840">
                  <c:v>3.3899999999999997</c:v>
                </c:pt>
                <c:pt idx="3841">
                  <c:v>3.38</c:v>
                </c:pt>
                <c:pt idx="3842">
                  <c:v>3.38</c:v>
                </c:pt>
                <c:pt idx="3843">
                  <c:v>3.38</c:v>
                </c:pt>
                <c:pt idx="3844">
                  <c:v>3.3899999999999997</c:v>
                </c:pt>
                <c:pt idx="3845">
                  <c:v>3.3899999999999997</c:v>
                </c:pt>
                <c:pt idx="3846">
                  <c:v>3.4</c:v>
                </c:pt>
                <c:pt idx="3847">
                  <c:v>3.4</c:v>
                </c:pt>
                <c:pt idx="3848">
                  <c:v>3.3899999999999997</c:v>
                </c:pt>
                <c:pt idx="3849">
                  <c:v>3.3899999999999997</c:v>
                </c:pt>
                <c:pt idx="3850">
                  <c:v>3.3899999999999997</c:v>
                </c:pt>
                <c:pt idx="3851">
                  <c:v>3.3899999999999997</c:v>
                </c:pt>
                <c:pt idx="3852">
                  <c:v>3.4</c:v>
                </c:pt>
                <c:pt idx="3853">
                  <c:v>3.4</c:v>
                </c:pt>
                <c:pt idx="3854">
                  <c:v>3.4</c:v>
                </c:pt>
                <c:pt idx="3855">
                  <c:v>3.4</c:v>
                </c:pt>
                <c:pt idx="3856">
                  <c:v>3.4</c:v>
                </c:pt>
                <c:pt idx="3857">
                  <c:v>3.4099999999999997</c:v>
                </c:pt>
                <c:pt idx="3858">
                  <c:v>3.4099999999999997</c:v>
                </c:pt>
                <c:pt idx="3859">
                  <c:v>3.4099999999999997</c:v>
                </c:pt>
                <c:pt idx="3860">
                  <c:v>3.42</c:v>
                </c:pt>
                <c:pt idx="3861">
                  <c:v>3.4299999999999997</c:v>
                </c:pt>
                <c:pt idx="3862">
                  <c:v>3.4299999999999997</c:v>
                </c:pt>
                <c:pt idx="3863">
                  <c:v>3.4299999999999997</c:v>
                </c:pt>
                <c:pt idx="3864">
                  <c:v>3.4299999999999997</c:v>
                </c:pt>
                <c:pt idx="3865">
                  <c:v>3.4299999999999997</c:v>
                </c:pt>
                <c:pt idx="3866">
                  <c:v>3.4299999999999997</c:v>
                </c:pt>
                <c:pt idx="3867">
                  <c:v>3.4299999999999997</c:v>
                </c:pt>
                <c:pt idx="3868">
                  <c:v>3.4299999999999997</c:v>
                </c:pt>
                <c:pt idx="3869">
                  <c:v>3.44</c:v>
                </c:pt>
                <c:pt idx="3870">
                  <c:v>3.4299999999999997</c:v>
                </c:pt>
                <c:pt idx="3871">
                  <c:v>3.44</c:v>
                </c:pt>
                <c:pt idx="3872">
                  <c:v>3.44</c:v>
                </c:pt>
                <c:pt idx="3873">
                  <c:v>3.4299999999999997</c:v>
                </c:pt>
                <c:pt idx="3874">
                  <c:v>3.4299999999999997</c:v>
                </c:pt>
                <c:pt idx="3875">
                  <c:v>3.4299999999999997</c:v>
                </c:pt>
                <c:pt idx="3876">
                  <c:v>3.44</c:v>
                </c:pt>
                <c:pt idx="3877">
                  <c:v>3.44</c:v>
                </c:pt>
                <c:pt idx="3878">
                  <c:v>3.44</c:v>
                </c:pt>
                <c:pt idx="3879">
                  <c:v>3.4499999999999997</c:v>
                </c:pt>
                <c:pt idx="3880">
                  <c:v>3.44</c:v>
                </c:pt>
                <c:pt idx="3881">
                  <c:v>3.44</c:v>
                </c:pt>
                <c:pt idx="3882">
                  <c:v>3.44</c:v>
                </c:pt>
                <c:pt idx="3883">
                  <c:v>3.44</c:v>
                </c:pt>
                <c:pt idx="3884">
                  <c:v>3.4299999999999997</c:v>
                </c:pt>
                <c:pt idx="3885">
                  <c:v>3.4299999999999997</c:v>
                </c:pt>
                <c:pt idx="3886">
                  <c:v>3.44</c:v>
                </c:pt>
                <c:pt idx="3887">
                  <c:v>3.44</c:v>
                </c:pt>
                <c:pt idx="3888">
                  <c:v>3.4299999999999997</c:v>
                </c:pt>
                <c:pt idx="3889">
                  <c:v>3.44</c:v>
                </c:pt>
                <c:pt idx="3890">
                  <c:v>3.4299999999999997</c:v>
                </c:pt>
                <c:pt idx="3891">
                  <c:v>3.44</c:v>
                </c:pt>
                <c:pt idx="3892">
                  <c:v>3.44</c:v>
                </c:pt>
                <c:pt idx="3893">
                  <c:v>3.44</c:v>
                </c:pt>
                <c:pt idx="3894">
                  <c:v>3.44</c:v>
                </c:pt>
                <c:pt idx="3895">
                  <c:v>3.44</c:v>
                </c:pt>
                <c:pt idx="3896">
                  <c:v>3.4499999999999997</c:v>
                </c:pt>
                <c:pt idx="3897">
                  <c:v>3.4499999999999997</c:v>
                </c:pt>
                <c:pt idx="3898">
                  <c:v>3.44</c:v>
                </c:pt>
                <c:pt idx="3899">
                  <c:v>3.4499999999999997</c:v>
                </c:pt>
                <c:pt idx="3900">
                  <c:v>3.46</c:v>
                </c:pt>
                <c:pt idx="3901">
                  <c:v>3.4499999999999997</c:v>
                </c:pt>
                <c:pt idx="3902">
                  <c:v>3.46</c:v>
                </c:pt>
                <c:pt idx="3903">
                  <c:v>3.4699999999999998</c:v>
                </c:pt>
                <c:pt idx="3904">
                  <c:v>3.46</c:v>
                </c:pt>
                <c:pt idx="3905">
                  <c:v>3.46</c:v>
                </c:pt>
                <c:pt idx="3906">
                  <c:v>3.46</c:v>
                </c:pt>
                <c:pt idx="3907">
                  <c:v>3.4699999999999998</c:v>
                </c:pt>
                <c:pt idx="3908">
                  <c:v>3.4699999999999998</c:v>
                </c:pt>
                <c:pt idx="3909">
                  <c:v>3.4699999999999998</c:v>
                </c:pt>
                <c:pt idx="3910">
                  <c:v>3.48</c:v>
                </c:pt>
                <c:pt idx="3911">
                  <c:v>3.48</c:v>
                </c:pt>
                <c:pt idx="3912">
                  <c:v>3.48</c:v>
                </c:pt>
                <c:pt idx="3913">
                  <c:v>3.48</c:v>
                </c:pt>
                <c:pt idx="3914">
                  <c:v>3.4899999999999998</c:v>
                </c:pt>
                <c:pt idx="3915">
                  <c:v>3.4899999999999998</c:v>
                </c:pt>
                <c:pt idx="3916">
                  <c:v>3.48</c:v>
                </c:pt>
                <c:pt idx="3917">
                  <c:v>3.4899999999999998</c:v>
                </c:pt>
                <c:pt idx="3918">
                  <c:v>3.4899999999999998</c:v>
                </c:pt>
                <c:pt idx="3919">
                  <c:v>3.4899999999999998</c:v>
                </c:pt>
                <c:pt idx="3920">
                  <c:v>3.4899999999999998</c:v>
                </c:pt>
                <c:pt idx="3921">
                  <c:v>3.5</c:v>
                </c:pt>
                <c:pt idx="3922">
                  <c:v>3.4899999999999998</c:v>
                </c:pt>
                <c:pt idx="3923">
                  <c:v>3.5</c:v>
                </c:pt>
                <c:pt idx="3924">
                  <c:v>3.4899999999999998</c:v>
                </c:pt>
                <c:pt idx="3925">
                  <c:v>3.4899999999999998</c:v>
                </c:pt>
                <c:pt idx="3926">
                  <c:v>3.4899999999999998</c:v>
                </c:pt>
                <c:pt idx="3927">
                  <c:v>3.5</c:v>
                </c:pt>
                <c:pt idx="3928">
                  <c:v>3.51</c:v>
                </c:pt>
                <c:pt idx="3929">
                  <c:v>3.5</c:v>
                </c:pt>
                <c:pt idx="3930">
                  <c:v>3.4899999999999998</c:v>
                </c:pt>
                <c:pt idx="3931">
                  <c:v>3.4899999999999998</c:v>
                </c:pt>
                <c:pt idx="3932">
                  <c:v>3.5</c:v>
                </c:pt>
                <c:pt idx="3933">
                  <c:v>3.5</c:v>
                </c:pt>
                <c:pt idx="3934">
                  <c:v>3.5</c:v>
                </c:pt>
                <c:pt idx="3935">
                  <c:v>3.5</c:v>
                </c:pt>
                <c:pt idx="3936">
                  <c:v>3.4899999999999998</c:v>
                </c:pt>
                <c:pt idx="3937">
                  <c:v>3.4899999999999998</c:v>
                </c:pt>
                <c:pt idx="3938">
                  <c:v>3.5</c:v>
                </c:pt>
                <c:pt idx="3939">
                  <c:v>3.51</c:v>
                </c:pt>
                <c:pt idx="3940">
                  <c:v>3.5</c:v>
                </c:pt>
                <c:pt idx="3941">
                  <c:v>3.51</c:v>
                </c:pt>
                <c:pt idx="3942">
                  <c:v>3.51</c:v>
                </c:pt>
                <c:pt idx="3943">
                  <c:v>3.51</c:v>
                </c:pt>
                <c:pt idx="3944">
                  <c:v>3.51</c:v>
                </c:pt>
                <c:pt idx="3945">
                  <c:v>3.52</c:v>
                </c:pt>
                <c:pt idx="3946">
                  <c:v>3.5</c:v>
                </c:pt>
                <c:pt idx="3947">
                  <c:v>3.51</c:v>
                </c:pt>
                <c:pt idx="3948">
                  <c:v>3.52</c:v>
                </c:pt>
                <c:pt idx="3949">
                  <c:v>3.52</c:v>
                </c:pt>
                <c:pt idx="3950">
                  <c:v>3.51</c:v>
                </c:pt>
                <c:pt idx="3951">
                  <c:v>3.51</c:v>
                </c:pt>
                <c:pt idx="3952">
                  <c:v>3.52</c:v>
                </c:pt>
                <c:pt idx="3953">
                  <c:v>3.52</c:v>
                </c:pt>
                <c:pt idx="3954">
                  <c:v>3.52</c:v>
                </c:pt>
                <c:pt idx="3955">
                  <c:v>3.52</c:v>
                </c:pt>
                <c:pt idx="3956">
                  <c:v>3.53</c:v>
                </c:pt>
                <c:pt idx="3957">
                  <c:v>3.52</c:v>
                </c:pt>
                <c:pt idx="3958">
                  <c:v>3.53</c:v>
                </c:pt>
                <c:pt idx="3959">
                  <c:v>3.54</c:v>
                </c:pt>
                <c:pt idx="3960">
                  <c:v>3.54</c:v>
                </c:pt>
                <c:pt idx="3961">
                  <c:v>3.54</c:v>
                </c:pt>
                <c:pt idx="3962">
                  <c:v>3.54</c:v>
                </c:pt>
                <c:pt idx="3963">
                  <c:v>3.54</c:v>
                </c:pt>
                <c:pt idx="3964">
                  <c:v>3.54</c:v>
                </c:pt>
                <c:pt idx="3965">
                  <c:v>3.55</c:v>
                </c:pt>
                <c:pt idx="3966">
                  <c:v>3.54</c:v>
                </c:pt>
                <c:pt idx="3967">
                  <c:v>3.54</c:v>
                </c:pt>
                <c:pt idx="3968">
                  <c:v>3.54</c:v>
                </c:pt>
                <c:pt idx="3969">
                  <c:v>3.55</c:v>
                </c:pt>
                <c:pt idx="3970">
                  <c:v>3.55</c:v>
                </c:pt>
                <c:pt idx="3971">
                  <c:v>3.55</c:v>
                </c:pt>
                <c:pt idx="3972">
                  <c:v>3.55</c:v>
                </c:pt>
                <c:pt idx="3973">
                  <c:v>3.56</c:v>
                </c:pt>
                <c:pt idx="3974">
                  <c:v>3.56</c:v>
                </c:pt>
                <c:pt idx="3975">
                  <c:v>3.56</c:v>
                </c:pt>
                <c:pt idx="3976">
                  <c:v>3.57</c:v>
                </c:pt>
                <c:pt idx="3977">
                  <c:v>3.57</c:v>
                </c:pt>
                <c:pt idx="3978">
                  <c:v>3.56</c:v>
                </c:pt>
                <c:pt idx="3979">
                  <c:v>3.57</c:v>
                </c:pt>
                <c:pt idx="3980">
                  <c:v>3.57</c:v>
                </c:pt>
                <c:pt idx="3981">
                  <c:v>3.57</c:v>
                </c:pt>
                <c:pt idx="3982">
                  <c:v>3.57</c:v>
                </c:pt>
                <c:pt idx="3983">
                  <c:v>3.57</c:v>
                </c:pt>
                <c:pt idx="3984">
                  <c:v>3.58</c:v>
                </c:pt>
                <c:pt idx="3985">
                  <c:v>3.58</c:v>
                </c:pt>
                <c:pt idx="3986">
                  <c:v>3.59</c:v>
                </c:pt>
                <c:pt idx="3987">
                  <c:v>3.59</c:v>
                </c:pt>
                <c:pt idx="3988">
                  <c:v>3.59</c:v>
                </c:pt>
                <c:pt idx="3989">
                  <c:v>3.59</c:v>
                </c:pt>
                <c:pt idx="3990">
                  <c:v>3.59</c:v>
                </c:pt>
                <c:pt idx="3991">
                  <c:v>3.59</c:v>
                </c:pt>
                <c:pt idx="3992">
                  <c:v>3.59</c:v>
                </c:pt>
                <c:pt idx="3993">
                  <c:v>3.6</c:v>
                </c:pt>
                <c:pt idx="3994">
                  <c:v>3.6</c:v>
                </c:pt>
                <c:pt idx="3995">
                  <c:v>3.59</c:v>
                </c:pt>
                <c:pt idx="3996">
                  <c:v>3.59</c:v>
                </c:pt>
                <c:pt idx="3997">
                  <c:v>3.6</c:v>
                </c:pt>
                <c:pt idx="3998">
                  <c:v>3.6</c:v>
                </c:pt>
                <c:pt idx="3999">
                  <c:v>3.6</c:v>
                </c:pt>
                <c:pt idx="4000">
                  <c:v>3.6</c:v>
                </c:pt>
                <c:pt idx="4001">
                  <c:v>3.61</c:v>
                </c:pt>
                <c:pt idx="4002">
                  <c:v>3.61</c:v>
                </c:pt>
                <c:pt idx="4003">
                  <c:v>3.61</c:v>
                </c:pt>
                <c:pt idx="4004">
                  <c:v>3.61</c:v>
                </c:pt>
                <c:pt idx="4005">
                  <c:v>3.62</c:v>
                </c:pt>
                <c:pt idx="4006">
                  <c:v>3.61</c:v>
                </c:pt>
                <c:pt idx="4007">
                  <c:v>3.62</c:v>
                </c:pt>
                <c:pt idx="4008">
                  <c:v>3.63</c:v>
                </c:pt>
                <c:pt idx="4009">
                  <c:v>3.63</c:v>
                </c:pt>
                <c:pt idx="4010">
                  <c:v>3.62</c:v>
                </c:pt>
                <c:pt idx="4011">
                  <c:v>3.62</c:v>
                </c:pt>
                <c:pt idx="4012">
                  <c:v>3.62</c:v>
                </c:pt>
                <c:pt idx="4013">
                  <c:v>3.62</c:v>
                </c:pt>
                <c:pt idx="4014">
                  <c:v>3.61</c:v>
                </c:pt>
                <c:pt idx="4015">
                  <c:v>3.61</c:v>
                </c:pt>
                <c:pt idx="4016">
                  <c:v>3.63</c:v>
                </c:pt>
                <c:pt idx="4017">
                  <c:v>3.63</c:v>
                </c:pt>
                <c:pt idx="4018">
                  <c:v>3.62</c:v>
                </c:pt>
                <c:pt idx="4019">
                  <c:v>3.62</c:v>
                </c:pt>
                <c:pt idx="4020">
                  <c:v>3.63</c:v>
                </c:pt>
                <c:pt idx="4021">
                  <c:v>3.63</c:v>
                </c:pt>
                <c:pt idx="4022">
                  <c:v>3.63</c:v>
                </c:pt>
                <c:pt idx="4023">
                  <c:v>3.63</c:v>
                </c:pt>
                <c:pt idx="4024">
                  <c:v>3.62</c:v>
                </c:pt>
                <c:pt idx="4025">
                  <c:v>3.63</c:v>
                </c:pt>
                <c:pt idx="4026">
                  <c:v>3.64</c:v>
                </c:pt>
                <c:pt idx="4027">
                  <c:v>3.64</c:v>
                </c:pt>
                <c:pt idx="4028">
                  <c:v>3.65</c:v>
                </c:pt>
                <c:pt idx="4029">
                  <c:v>3.65</c:v>
                </c:pt>
                <c:pt idx="4030">
                  <c:v>3.65</c:v>
                </c:pt>
                <c:pt idx="4031">
                  <c:v>3.65</c:v>
                </c:pt>
                <c:pt idx="4032">
                  <c:v>3.65</c:v>
                </c:pt>
                <c:pt idx="4033">
                  <c:v>3.65</c:v>
                </c:pt>
                <c:pt idx="4034">
                  <c:v>3.65</c:v>
                </c:pt>
                <c:pt idx="4035">
                  <c:v>3.66</c:v>
                </c:pt>
                <c:pt idx="4036">
                  <c:v>3.66</c:v>
                </c:pt>
                <c:pt idx="4037">
                  <c:v>3.66</c:v>
                </c:pt>
                <c:pt idx="4038">
                  <c:v>3.66</c:v>
                </c:pt>
                <c:pt idx="4039">
                  <c:v>3.66</c:v>
                </c:pt>
                <c:pt idx="4040">
                  <c:v>3.67</c:v>
                </c:pt>
                <c:pt idx="4041">
                  <c:v>3.66</c:v>
                </c:pt>
                <c:pt idx="4042">
                  <c:v>3.67</c:v>
                </c:pt>
                <c:pt idx="4043">
                  <c:v>3.67</c:v>
                </c:pt>
                <c:pt idx="4044">
                  <c:v>3.67</c:v>
                </c:pt>
                <c:pt idx="4045">
                  <c:v>3.68</c:v>
                </c:pt>
                <c:pt idx="4046">
                  <c:v>3.68</c:v>
                </c:pt>
                <c:pt idx="4047">
                  <c:v>3.69</c:v>
                </c:pt>
                <c:pt idx="4048">
                  <c:v>3.68</c:v>
                </c:pt>
                <c:pt idx="4049">
                  <c:v>3.68</c:v>
                </c:pt>
                <c:pt idx="4050">
                  <c:v>3.69</c:v>
                </c:pt>
                <c:pt idx="4051">
                  <c:v>3.69</c:v>
                </c:pt>
                <c:pt idx="4052">
                  <c:v>3.68</c:v>
                </c:pt>
                <c:pt idx="4053">
                  <c:v>3.68</c:v>
                </c:pt>
                <c:pt idx="4054">
                  <c:v>3.69</c:v>
                </c:pt>
                <c:pt idx="4055">
                  <c:v>3.7</c:v>
                </c:pt>
                <c:pt idx="4056">
                  <c:v>3.7</c:v>
                </c:pt>
                <c:pt idx="4057">
                  <c:v>3.71</c:v>
                </c:pt>
                <c:pt idx="4058">
                  <c:v>3.7</c:v>
                </c:pt>
                <c:pt idx="4059">
                  <c:v>3.7</c:v>
                </c:pt>
                <c:pt idx="4060">
                  <c:v>3.7</c:v>
                </c:pt>
                <c:pt idx="4061">
                  <c:v>3.71</c:v>
                </c:pt>
                <c:pt idx="4062">
                  <c:v>3.71</c:v>
                </c:pt>
                <c:pt idx="4063">
                  <c:v>3.71</c:v>
                </c:pt>
                <c:pt idx="4064">
                  <c:v>3.72</c:v>
                </c:pt>
                <c:pt idx="4065">
                  <c:v>3.71</c:v>
                </c:pt>
                <c:pt idx="4066">
                  <c:v>3.71</c:v>
                </c:pt>
                <c:pt idx="4067">
                  <c:v>3.71</c:v>
                </c:pt>
                <c:pt idx="4068">
                  <c:v>3.71</c:v>
                </c:pt>
                <c:pt idx="4069">
                  <c:v>3.71</c:v>
                </c:pt>
                <c:pt idx="4070">
                  <c:v>3.71</c:v>
                </c:pt>
                <c:pt idx="4071">
                  <c:v>3.71</c:v>
                </c:pt>
                <c:pt idx="4072">
                  <c:v>3.71</c:v>
                </c:pt>
                <c:pt idx="4073">
                  <c:v>3.71</c:v>
                </c:pt>
                <c:pt idx="4074">
                  <c:v>3.71</c:v>
                </c:pt>
                <c:pt idx="4075">
                  <c:v>3.72</c:v>
                </c:pt>
                <c:pt idx="4076">
                  <c:v>3.71</c:v>
                </c:pt>
                <c:pt idx="4077">
                  <c:v>3.71</c:v>
                </c:pt>
                <c:pt idx="4078">
                  <c:v>3.72</c:v>
                </c:pt>
                <c:pt idx="4079">
                  <c:v>3.72</c:v>
                </c:pt>
                <c:pt idx="4080">
                  <c:v>3.72</c:v>
                </c:pt>
                <c:pt idx="4081">
                  <c:v>3.73</c:v>
                </c:pt>
                <c:pt idx="4082">
                  <c:v>3.73</c:v>
                </c:pt>
                <c:pt idx="4083">
                  <c:v>3.73</c:v>
                </c:pt>
                <c:pt idx="4084">
                  <c:v>3.73</c:v>
                </c:pt>
                <c:pt idx="4085">
                  <c:v>3.73</c:v>
                </c:pt>
                <c:pt idx="4086">
                  <c:v>3.73</c:v>
                </c:pt>
                <c:pt idx="4087">
                  <c:v>3.73</c:v>
                </c:pt>
                <c:pt idx="4088">
                  <c:v>3.73</c:v>
                </c:pt>
                <c:pt idx="4089">
                  <c:v>3.73</c:v>
                </c:pt>
                <c:pt idx="4090">
                  <c:v>3.74</c:v>
                </c:pt>
                <c:pt idx="4091">
                  <c:v>3.74</c:v>
                </c:pt>
                <c:pt idx="4092">
                  <c:v>3.74</c:v>
                </c:pt>
                <c:pt idx="4093">
                  <c:v>3.74</c:v>
                </c:pt>
                <c:pt idx="4094">
                  <c:v>3.75</c:v>
                </c:pt>
                <c:pt idx="4095">
                  <c:v>3.75</c:v>
                </c:pt>
                <c:pt idx="4096">
                  <c:v>3.75</c:v>
                </c:pt>
                <c:pt idx="4097">
                  <c:v>3.74</c:v>
                </c:pt>
                <c:pt idx="4098">
                  <c:v>3.74</c:v>
                </c:pt>
                <c:pt idx="4099">
                  <c:v>3.75</c:v>
                </c:pt>
                <c:pt idx="4100">
                  <c:v>3.75</c:v>
                </c:pt>
                <c:pt idx="4101">
                  <c:v>3.75</c:v>
                </c:pt>
                <c:pt idx="4102">
                  <c:v>3.75</c:v>
                </c:pt>
                <c:pt idx="4103">
                  <c:v>3.7600000000000002</c:v>
                </c:pt>
                <c:pt idx="4104">
                  <c:v>3.75</c:v>
                </c:pt>
                <c:pt idx="4105">
                  <c:v>3.7600000000000002</c:v>
                </c:pt>
                <c:pt idx="4106">
                  <c:v>3.7600000000000002</c:v>
                </c:pt>
                <c:pt idx="4107">
                  <c:v>3.7600000000000002</c:v>
                </c:pt>
                <c:pt idx="4108">
                  <c:v>3.7600000000000002</c:v>
                </c:pt>
                <c:pt idx="4109">
                  <c:v>3.7600000000000002</c:v>
                </c:pt>
                <c:pt idx="4110">
                  <c:v>3.7600000000000002</c:v>
                </c:pt>
                <c:pt idx="4111">
                  <c:v>3.7600000000000002</c:v>
                </c:pt>
                <c:pt idx="4112">
                  <c:v>3.77</c:v>
                </c:pt>
                <c:pt idx="4113">
                  <c:v>3.77</c:v>
                </c:pt>
                <c:pt idx="4114">
                  <c:v>3.77</c:v>
                </c:pt>
                <c:pt idx="4115">
                  <c:v>3.77</c:v>
                </c:pt>
                <c:pt idx="4116">
                  <c:v>3.77</c:v>
                </c:pt>
                <c:pt idx="4117">
                  <c:v>3.77</c:v>
                </c:pt>
                <c:pt idx="4118">
                  <c:v>3.7800000000000002</c:v>
                </c:pt>
                <c:pt idx="4119">
                  <c:v>3.77</c:v>
                </c:pt>
                <c:pt idx="4120">
                  <c:v>3.77</c:v>
                </c:pt>
                <c:pt idx="4121">
                  <c:v>3.77</c:v>
                </c:pt>
                <c:pt idx="4122">
                  <c:v>3.77</c:v>
                </c:pt>
                <c:pt idx="4123">
                  <c:v>3.7800000000000002</c:v>
                </c:pt>
                <c:pt idx="4124">
                  <c:v>3.7800000000000002</c:v>
                </c:pt>
                <c:pt idx="4125">
                  <c:v>3.7800000000000002</c:v>
                </c:pt>
                <c:pt idx="4126">
                  <c:v>3.79</c:v>
                </c:pt>
                <c:pt idx="4127">
                  <c:v>3.79</c:v>
                </c:pt>
                <c:pt idx="4128">
                  <c:v>3.8</c:v>
                </c:pt>
                <c:pt idx="4129">
                  <c:v>3.79</c:v>
                </c:pt>
                <c:pt idx="4130">
                  <c:v>3.79</c:v>
                </c:pt>
                <c:pt idx="4131">
                  <c:v>3.8</c:v>
                </c:pt>
                <c:pt idx="4132">
                  <c:v>3.8</c:v>
                </c:pt>
                <c:pt idx="4133">
                  <c:v>3.8</c:v>
                </c:pt>
                <c:pt idx="4134">
                  <c:v>3.8</c:v>
                </c:pt>
                <c:pt idx="4135">
                  <c:v>3.8</c:v>
                </c:pt>
                <c:pt idx="4136">
                  <c:v>3.8</c:v>
                </c:pt>
                <c:pt idx="4137">
                  <c:v>3.8</c:v>
                </c:pt>
                <c:pt idx="4138">
                  <c:v>3.8099999999999987</c:v>
                </c:pt>
                <c:pt idx="4139">
                  <c:v>3.8099999999999987</c:v>
                </c:pt>
                <c:pt idx="4140">
                  <c:v>3.8</c:v>
                </c:pt>
                <c:pt idx="4141">
                  <c:v>3.8099999999999987</c:v>
                </c:pt>
                <c:pt idx="4142">
                  <c:v>3.8</c:v>
                </c:pt>
                <c:pt idx="4143">
                  <c:v>3.8099999999999987</c:v>
                </c:pt>
                <c:pt idx="4144">
                  <c:v>3.8099999999999987</c:v>
                </c:pt>
                <c:pt idx="4145">
                  <c:v>3.82</c:v>
                </c:pt>
                <c:pt idx="4146">
                  <c:v>3.8099999999999987</c:v>
                </c:pt>
                <c:pt idx="4147">
                  <c:v>3.8099999999999987</c:v>
                </c:pt>
                <c:pt idx="4148">
                  <c:v>3.82</c:v>
                </c:pt>
                <c:pt idx="4149">
                  <c:v>3.82</c:v>
                </c:pt>
                <c:pt idx="4150">
                  <c:v>3.8099999999999987</c:v>
                </c:pt>
                <c:pt idx="4151">
                  <c:v>3.8099999999999987</c:v>
                </c:pt>
                <c:pt idx="4152">
                  <c:v>3.82</c:v>
                </c:pt>
                <c:pt idx="4153">
                  <c:v>3.82</c:v>
                </c:pt>
                <c:pt idx="4154">
                  <c:v>3.8299999999999987</c:v>
                </c:pt>
                <c:pt idx="4155">
                  <c:v>3.8299999999999987</c:v>
                </c:pt>
                <c:pt idx="4156">
                  <c:v>3.8299999999999987</c:v>
                </c:pt>
                <c:pt idx="4157">
                  <c:v>3.82</c:v>
                </c:pt>
                <c:pt idx="4158">
                  <c:v>3.8299999999999987</c:v>
                </c:pt>
                <c:pt idx="4159">
                  <c:v>3.8299999999999987</c:v>
                </c:pt>
                <c:pt idx="4160">
                  <c:v>3.8299999999999987</c:v>
                </c:pt>
                <c:pt idx="4161">
                  <c:v>3.8299999999999987</c:v>
                </c:pt>
                <c:pt idx="4162">
                  <c:v>3.8299999999999987</c:v>
                </c:pt>
                <c:pt idx="4163">
                  <c:v>3.8299999999999987</c:v>
                </c:pt>
                <c:pt idx="4164">
                  <c:v>3.8299999999999987</c:v>
                </c:pt>
                <c:pt idx="4165">
                  <c:v>3.8299999999999987</c:v>
                </c:pt>
                <c:pt idx="4166">
                  <c:v>3.8299999999999987</c:v>
                </c:pt>
                <c:pt idx="4167">
                  <c:v>3.8299999999999987</c:v>
                </c:pt>
                <c:pt idx="4168">
                  <c:v>3.8299999999999987</c:v>
                </c:pt>
                <c:pt idx="4169">
                  <c:v>3.84</c:v>
                </c:pt>
                <c:pt idx="4170">
                  <c:v>3.84</c:v>
                </c:pt>
                <c:pt idx="4171">
                  <c:v>3.8299999999999987</c:v>
                </c:pt>
                <c:pt idx="4172">
                  <c:v>3.84</c:v>
                </c:pt>
                <c:pt idx="4173">
                  <c:v>3.84</c:v>
                </c:pt>
                <c:pt idx="4174">
                  <c:v>3.84</c:v>
                </c:pt>
                <c:pt idx="4175">
                  <c:v>3.8499999999999988</c:v>
                </c:pt>
                <c:pt idx="4176">
                  <c:v>3.86</c:v>
                </c:pt>
                <c:pt idx="4177">
                  <c:v>3.86</c:v>
                </c:pt>
                <c:pt idx="4178">
                  <c:v>3.8499999999999988</c:v>
                </c:pt>
                <c:pt idx="4179">
                  <c:v>3.8499999999999988</c:v>
                </c:pt>
                <c:pt idx="4180">
                  <c:v>3.8499999999999988</c:v>
                </c:pt>
                <c:pt idx="4181">
                  <c:v>3.86</c:v>
                </c:pt>
                <c:pt idx="4182">
                  <c:v>3.86</c:v>
                </c:pt>
                <c:pt idx="4183">
                  <c:v>3.86</c:v>
                </c:pt>
                <c:pt idx="4184">
                  <c:v>3.8699999999999997</c:v>
                </c:pt>
                <c:pt idx="4185">
                  <c:v>3.8699999999999997</c:v>
                </c:pt>
                <c:pt idx="4186">
                  <c:v>3.88</c:v>
                </c:pt>
                <c:pt idx="4187">
                  <c:v>3.88</c:v>
                </c:pt>
                <c:pt idx="4188">
                  <c:v>3.88</c:v>
                </c:pt>
                <c:pt idx="4189">
                  <c:v>3.88</c:v>
                </c:pt>
                <c:pt idx="4190">
                  <c:v>3.88</c:v>
                </c:pt>
                <c:pt idx="4191">
                  <c:v>3.8699999999999997</c:v>
                </c:pt>
                <c:pt idx="4192">
                  <c:v>3.8699999999999997</c:v>
                </c:pt>
                <c:pt idx="4193">
                  <c:v>3.8699999999999997</c:v>
                </c:pt>
                <c:pt idx="4194">
                  <c:v>3.8699999999999997</c:v>
                </c:pt>
                <c:pt idx="4195">
                  <c:v>3.88</c:v>
                </c:pt>
                <c:pt idx="4196">
                  <c:v>3.8899999999999997</c:v>
                </c:pt>
                <c:pt idx="4197">
                  <c:v>3.8899999999999997</c:v>
                </c:pt>
                <c:pt idx="4198">
                  <c:v>3.8899999999999997</c:v>
                </c:pt>
                <c:pt idx="4199">
                  <c:v>3.88</c:v>
                </c:pt>
                <c:pt idx="4200">
                  <c:v>3.88</c:v>
                </c:pt>
                <c:pt idx="4201">
                  <c:v>3.88</c:v>
                </c:pt>
                <c:pt idx="4202">
                  <c:v>3.88</c:v>
                </c:pt>
                <c:pt idx="4203">
                  <c:v>3.88</c:v>
                </c:pt>
                <c:pt idx="4204">
                  <c:v>3.8899999999999997</c:v>
                </c:pt>
                <c:pt idx="4205">
                  <c:v>3.8899999999999997</c:v>
                </c:pt>
                <c:pt idx="4206">
                  <c:v>3.8899999999999997</c:v>
                </c:pt>
                <c:pt idx="4207">
                  <c:v>3.9</c:v>
                </c:pt>
                <c:pt idx="4208">
                  <c:v>3.9</c:v>
                </c:pt>
                <c:pt idx="4209">
                  <c:v>3.9</c:v>
                </c:pt>
                <c:pt idx="4210">
                  <c:v>3.9</c:v>
                </c:pt>
                <c:pt idx="4211">
                  <c:v>3.9</c:v>
                </c:pt>
                <c:pt idx="4212">
                  <c:v>3.9</c:v>
                </c:pt>
                <c:pt idx="4213">
                  <c:v>3.9</c:v>
                </c:pt>
                <c:pt idx="4214">
                  <c:v>3.9</c:v>
                </c:pt>
                <c:pt idx="4215">
                  <c:v>3.92</c:v>
                </c:pt>
                <c:pt idx="4216">
                  <c:v>3.9099999999999997</c:v>
                </c:pt>
                <c:pt idx="4217">
                  <c:v>3.9099999999999997</c:v>
                </c:pt>
                <c:pt idx="4218">
                  <c:v>3.9099999999999997</c:v>
                </c:pt>
                <c:pt idx="4219">
                  <c:v>3.92</c:v>
                </c:pt>
                <c:pt idx="4220">
                  <c:v>3.9099999999999997</c:v>
                </c:pt>
                <c:pt idx="4221">
                  <c:v>3.92</c:v>
                </c:pt>
                <c:pt idx="4222">
                  <c:v>3.92</c:v>
                </c:pt>
                <c:pt idx="4223">
                  <c:v>3.92</c:v>
                </c:pt>
                <c:pt idx="4224">
                  <c:v>3.9299999999999997</c:v>
                </c:pt>
                <c:pt idx="4225">
                  <c:v>3.9299999999999997</c:v>
                </c:pt>
                <c:pt idx="4226">
                  <c:v>3.9299999999999997</c:v>
                </c:pt>
                <c:pt idx="4227">
                  <c:v>3.9299999999999997</c:v>
                </c:pt>
                <c:pt idx="4228">
                  <c:v>3.9299999999999997</c:v>
                </c:pt>
                <c:pt idx="4229">
                  <c:v>3.9299999999999997</c:v>
                </c:pt>
                <c:pt idx="4230">
                  <c:v>3.9299999999999997</c:v>
                </c:pt>
                <c:pt idx="4231">
                  <c:v>3.9299999999999997</c:v>
                </c:pt>
                <c:pt idx="4232">
                  <c:v>3.9299999999999997</c:v>
                </c:pt>
                <c:pt idx="4233">
                  <c:v>3.9299999999999997</c:v>
                </c:pt>
                <c:pt idx="4234">
                  <c:v>3.94</c:v>
                </c:pt>
                <c:pt idx="4235">
                  <c:v>3.94</c:v>
                </c:pt>
                <c:pt idx="4236">
                  <c:v>3.94</c:v>
                </c:pt>
                <c:pt idx="4237">
                  <c:v>3.9299999999999997</c:v>
                </c:pt>
                <c:pt idx="4238">
                  <c:v>3.94</c:v>
                </c:pt>
                <c:pt idx="4239">
                  <c:v>3.94</c:v>
                </c:pt>
                <c:pt idx="4240">
                  <c:v>3.94</c:v>
                </c:pt>
                <c:pt idx="4241">
                  <c:v>3.9499999999999997</c:v>
                </c:pt>
                <c:pt idx="4242">
                  <c:v>3.94</c:v>
                </c:pt>
                <c:pt idx="4243">
                  <c:v>3.9499999999999997</c:v>
                </c:pt>
                <c:pt idx="4244">
                  <c:v>3.9499999999999997</c:v>
                </c:pt>
                <c:pt idx="4245">
                  <c:v>3.9499999999999997</c:v>
                </c:pt>
                <c:pt idx="4246">
                  <c:v>3.96</c:v>
                </c:pt>
                <c:pt idx="4247">
                  <c:v>3.96</c:v>
                </c:pt>
                <c:pt idx="4248">
                  <c:v>3.9499999999999997</c:v>
                </c:pt>
                <c:pt idx="4249">
                  <c:v>3.9499999999999997</c:v>
                </c:pt>
                <c:pt idx="4250">
                  <c:v>3.9499999999999997</c:v>
                </c:pt>
                <c:pt idx="4251">
                  <c:v>3.9499999999999997</c:v>
                </c:pt>
                <c:pt idx="4252">
                  <c:v>3.9499999999999997</c:v>
                </c:pt>
                <c:pt idx="4253">
                  <c:v>3.9499999999999997</c:v>
                </c:pt>
                <c:pt idx="4254">
                  <c:v>3.9499999999999997</c:v>
                </c:pt>
                <c:pt idx="4255">
                  <c:v>3.9499999999999997</c:v>
                </c:pt>
                <c:pt idx="4256">
                  <c:v>3.96</c:v>
                </c:pt>
                <c:pt idx="4257">
                  <c:v>3.96</c:v>
                </c:pt>
                <c:pt idx="4258">
                  <c:v>3.96</c:v>
                </c:pt>
                <c:pt idx="4259">
                  <c:v>3.9699999999999998</c:v>
                </c:pt>
                <c:pt idx="4260">
                  <c:v>3.9699999999999998</c:v>
                </c:pt>
                <c:pt idx="4261">
                  <c:v>3.96</c:v>
                </c:pt>
                <c:pt idx="4262">
                  <c:v>3.96</c:v>
                </c:pt>
                <c:pt idx="4263">
                  <c:v>3.96</c:v>
                </c:pt>
                <c:pt idx="4264">
                  <c:v>3.9699999999999998</c:v>
                </c:pt>
                <c:pt idx="4265">
                  <c:v>3.9699999999999998</c:v>
                </c:pt>
                <c:pt idx="4266">
                  <c:v>3.9699999999999998</c:v>
                </c:pt>
                <c:pt idx="4267">
                  <c:v>3.98</c:v>
                </c:pt>
                <c:pt idx="4268">
                  <c:v>3.98</c:v>
                </c:pt>
                <c:pt idx="4269">
                  <c:v>3.98</c:v>
                </c:pt>
                <c:pt idx="4270">
                  <c:v>3.9899999999999998</c:v>
                </c:pt>
                <c:pt idx="4271">
                  <c:v>3.9899999999999998</c:v>
                </c:pt>
                <c:pt idx="4272">
                  <c:v>3.9899999999999998</c:v>
                </c:pt>
                <c:pt idx="4273">
                  <c:v>3.9899999999999998</c:v>
                </c:pt>
                <c:pt idx="4274">
                  <c:v>4</c:v>
                </c:pt>
                <c:pt idx="4275">
                  <c:v>4</c:v>
                </c:pt>
                <c:pt idx="4276">
                  <c:v>4</c:v>
                </c:pt>
                <c:pt idx="4277">
                  <c:v>4</c:v>
                </c:pt>
                <c:pt idx="4278">
                  <c:v>4.01</c:v>
                </c:pt>
                <c:pt idx="4279">
                  <c:v>4</c:v>
                </c:pt>
                <c:pt idx="4280">
                  <c:v>4.01</c:v>
                </c:pt>
                <c:pt idx="4281">
                  <c:v>4.0199999999999996</c:v>
                </c:pt>
                <c:pt idx="4282">
                  <c:v>4.0199999999999996</c:v>
                </c:pt>
                <c:pt idx="4283">
                  <c:v>4.0199999999999996</c:v>
                </c:pt>
                <c:pt idx="4284">
                  <c:v>4.0199999999999996</c:v>
                </c:pt>
                <c:pt idx="4285">
                  <c:v>4.0199999999999996</c:v>
                </c:pt>
                <c:pt idx="4286">
                  <c:v>4.0199999999999996</c:v>
                </c:pt>
                <c:pt idx="4287">
                  <c:v>4.0199999999999996</c:v>
                </c:pt>
                <c:pt idx="4288">
                  <c:v>4.0199999999999996</c:v>
                </c:pt>
                <c:pt idx="4289">
                  <c:v>4.0199999999999996</c:v>
                </c:pt>
                <c:pt idx="4290">
                  <c:v>4.01</c:v>
                </c:pt>
                <c:pt idx="4291">
                  <c:v>4.0199999999999996</c:v>
                </c:pt>
                <c:pt idx="4292">
                  <c:v>4.0199999999999996</c:v>
                </c:pt>
                <c:pt idx="4293">
                  <c:v>4.0199999999999996</c:v>
                </c:pt>
                <c:pt idx="4294">
                  <c:v>4.0199999999999996</c:v>
                </c:pt>
                <c:pt idx="4295">
                  <c:v>4.0199999999999996</c:v>
                </c:pt>
                <c:pt idx="4296">
                  <c:v>4.03</c:v>
                </c:pt>
                <c:pt idx="4297">
                  <c:v>4.0199999999999996</c:v>
                </c:pt>
                <c:pt idx="4298">
                  <c:v>4.0199999999999996</c:v>
                </c:pt>
                <c:pt idx="4299">
                  <c:v>4.03</c:v>
                </c:pt>
                <c:pt idx="4300">
                  <c:v>4.0199999999999996</c:v>
                </c:pt>
                <c:pt idx="4301">
                  <c:v>4.0199999999999996</c:v>
                </c:pt>
                <c:pt idx="4302">
                  <c:v>4.04</c:v>
                </c:pt>
                <c:pt idx="4303">
                  <c:v>4.04</c:v>
                </c:pt>
                <c:pt idx="4304">
                  <c:v>4.03</c:v>
                </c:pt>
                <c:pt idx="4305">
                  <c:v>4.03</c:v>
                </c:pt>
                <c:pt idx="4306">
                  <c:v>4.03</c:v>
                </c:pt>
                <c:pt idx="4307">
                  <c:v>4.03</c:v>
                </c:pt>
                <c:pt idx="4308">
                  <c:v>4.03</c:v>
                </c:pt>
                <c:pt idx="4309">
                  <c:v>4.03</c:v>
                </c:pt>
                <c:pt idx="4310">
                  <c:v>4.04</c:v>
                </c:pt>
                <c:pt idx="4311">
                  <c:v>4.04</c:v>
                </c:pt>
                <c:pt idx="4312">
                  <c:v>4.04</c:v>
                </c:pt>
                <c:pt idx="4313">
                  <c:v>4.04</c:v>
                </c:pt>
                <c:pt idx="4314">
                  <c:v>4.04</c:v>
                </c:pt>
                <c:pt idx="4315">
                  <c:v>4.03</c:v>
                </c:pt>
                <c:pt idx="4316">
                  <c:v>4.04</c:v>
                </c:pt>
                <c:pt idx="4317">
                  <c:v>4.04</c:v>
                </c:pt>
                <c:pt idx="4318">
                  <c:v>4.03</c:v>
                </c:pt>
                <c:pt idx="4319">
                  <c:v>4.04</c:v>
                </c:pt>
                <c:pt idx="4320">
                  <c:v>4.04</c:v>
                </c:pt>
                <c:pt idx="4321">
                  <c:v>4.05</c:v>
                </c:pt>
                <c:pt idx="4322">
                  <c:v>4.05</c:v>
                </c:pt>
                <c:pt idx="4323">
                  <c:v>4.05</c:v>
                </c:pt>
                <c:pt idx="4324">
                  <c:v>4.05</c:v>
                </c:pt>
                <c:pt idx="4325">
                  <c:v>4.05</c:v>
                </c:pt>
                <c:pt idx="4326">
                  <c:v>4.05</c:v>
                </c:pt>
                <c:pt idx="4327">
                  <c:v>4.05</c:v>
                </c:pt>
                <c:pt idx="4328">
                  <c:v>4.05</c:v>
                </c:pt>
                <c:pt idx="4329">
                  <c:v>4.0599999999999996</c:v>
                </c:pt>
                <c:pt idx="4330">
                  <c:v>4.05</c:v>
                </c:pt>
                <c:pt idx="4331">
                  <c:v>4.0599999999999996</c:v>
                </c:pt>
                <c:pt idx="4332">
                  <c:v>4.0599999999999996</c:v>
                </c:pt>
                <c:pt idx="4333">
                  <c:v>4.0599999999999996</c:v>
                </c:pt>
                <c:pt idx="4334">
                  <c:v>4.07</c:v>
                </c:pt>
                <c:pt idx="4335">
                  <c:v>4.07</c:v>
                </c:pt>
                <c:pt idx="4336">
                  <c:v>4.07</c:v>
                </c:pt>
                <c:pt idx="4337">
                  <c:v>4.08</c:v>
                </c:pt>
                <c:pt idx="4338">
                  <c:v>4.08</c:v>
                </c:pt>
                <c:pt idx="4339">
                  <c:v>4.07</c:v>
                </c:pt>
                <c:pt idx="4340">
                  <c:v>4.07</c:v>
                </c:pt>
                <c:pt idx="4341">
                  <c:v>4.08</c:v>
                </c:pt>
                <c:pt idx="4342">
                  <c:v>4.08</c:v>
                </c:pt>
                <c:pt idx="4343">
                  <c:v>4.08</c:v>
                </c:pt>
                <c:pt idx="4344">
                  <c:v>4.08</c:v>
                </c:pt>
                <c:pt idx="4345">
                  <c:v>4.08</c:v>
                </c:pt>
                <c:pt idx="4346">
                  <c:v>4.08</c:v>
                </c:pt>
                <c:pt idx="4347">
                  <c:v>4.08</c:v>
                </c:pt>
                <c:pt idx="4348">
                  <c:v>4.08</c:v>
                </c:pt>
                <c:pt idx="4349">
                  <c:v>4.09</c:v>
                </c:pt>
                <c:pt idx="4350">
                  <c:v>4.09</c:v>
                </c:pt>
                <c:pt idx="4351">
                  <c:v>4.09</c:v>
                </c:pt>
                <c:pt idx="4352">
                  <c:v>4.0999999999999996</c:v>
                </c:pt>
                <c:pt idx="4353">
                  <c:v>4.09</c:v>
                </c:pt>
                <c:pt idx="4354">
                  <c:v>4.09</c:v>
                </c:pt>
                <c:pt idx="4355">
                  <c:v>4.09</c:v>
                </c:pt>
                <c:pt idx="4356">
                  <c:v>4.09</c:v>
                </c:pt>
                <c:pt idx="4357">
                  <c:v>4.09</c:v>
                </c:pt>
                <c:pt idx="4358">
                  <c:v>4.0999999999999996</c:v>
                </c:pt>
                <c:pt idx="4359">
                  <c:v>4.0999999999999996</c:v>
                </c:pt>
                <c:pt idx="4360">
                  <c:v>4.0999999999999996</c:v>
                </c:pt>
                <c:pt idx="4361">
                  <c:v>4.0999999999999996</c:v>
                </c:pt>
                <c:pt idx="4362">
                  <c:v>4.1099999999999985</c:v>
                </c:pt>
                <c:pt idx="4363">
                  <c:v>4.1099999999999985</c:v>
                </c:pt>
                <c:pt idx="4364">
                  <c:v>4.0999999999999996</c:v>
                </c:pt>
                <c:pt idx="4365">
                  <c:v>4.0999999999999996</c:v>
                </c:pt>
                <c:pt idx="4366">
                  <c:v>4.0999999999999996</c:v>
                </c:pt>
                <c:pt idx="4367">
                  <c:v>4.1099999999999985</c:v>
                </c:pt>
                <c:pt idx="4368">
                  <c:v>4.1099999999999985</c:v>
                </c:pt>
                <c:pt idx="4369">
                  <c:v>4.1099999999999985</c:v>
                </c:pt>
                <c:pt idx="4370">
                  <c:v>4.1099999999999985</c:v>
                </c:pt>
                <c:pt idx="4371">
                  <c:v>4.0999999999999996</c:v>
                </c:pt>
                <c:pt idx="4372">
                  <c:v>4.1099999999999985</c:v>
                </c:pt>
                <c:pt idx="4373">
                  <c:v>4.1199999999999966</c:v>
                </c:pt>
                <c:pt idx="4374">
                  <c:v>4.1099999999999985</c:v>
                </c:pt>
                <c:pt idx="4375">
                  <c:v>4.1099999999999985</c:v>
                </c:pt>
                <c:pt idx="4376">
                  <c:v>4.1099999999999985</c:v>
                </c:pt>
                <c:pt idx="4377">
                  <c:v>4.1199999999999966</c:v>
                </c:pt>
                <c:pt idx="4378">
                  <c:v>4.1199999999999966</c:v>
                </c:pt>
                <c:pt idx="4379">
                  <c:v>4.13</c:v>
                </c:pt>
                <c:pt idx="4380">
                  <c:v>4.13</c:v>
                </c:pt>
                <c:pt idx="4381">
                  <c:v>4.1199999999999966</c:v>
                </c:pt>
                <c:pt idx="4382">
                  <c:v>4.13</c:v>
                </c:pt>
                <c:pt idx="4383">
                  <c:v>4.13</c:v>
                </c:pt>
                <c:pt idx="4384">
                  <c:v>4.13</c:v>
                </c:pt>
                <c:pt idx="4385">
                  <c:v>4.13</c:v>
                </c:pt>
                <c:pt idx="4386">
                  <c:v>4.1399999999999997</c:v>
                </c:pt>
                <c:pt idx="4387">
                  <c:v>4.1399999999999997</c:v>
                </c:pt>
                <c:pt idx="4388">
                  <c:v>4.1399999999999997</c:v>
                </c:pt>
                <c:pt idx="4389">
                  <c:v>4.1399999999999997</c:v>
                </c:pt>
                <c:pt idx="4390">
                  <c:v>4.1399999999999997</c:v>
                </c:pt>
                <c:pt idx="4391">
                  <c:v>4.1499999999999995</c:v>
                </c:pt>
                <c:pt idx="4392">
                  <c:v>4.1399999999999997</c:v>
                </c:pt>
                <c:pt idx="4393">
                  <c:v>4.1499999999999995</c:v>
                </c:pt>
                <c:pt idx="4394">
                  <c:v>4.1499999999999995</c:v>
                </c:pt>
                <c:pt idx="4395">
                  <c:v>4.1499999999999995</c:v>
                </c:pt>
                <c:pt idx="4396">
                  <c:v>4.1499999999999995</c:v>
                </c:pt>
                <c:pt idx="4397">
                  <c:v>4.1599999999999975</c:v>
                </c:pt>
                <c:pt idx="4398">
                  <c:v>4.1499999999999995</c:v>
                </c:pt>
                <c:pt idx="4399">
                  <c:v>4.1499999999999995</c:v>
                </c:pt>
                <c:pt idx="4400">
                  <c:v>4.1499999999999995</c:v>
                </c:pt>
                <c:pt idx="4401">
                  <c:v>4.1499999999999995</c:v>
                </c:pt>
                <c:pt idx="4402">
                  <c:v>4.1499999999999995</c:v>
                </c:pt>
                <c:pt idx="4403">
                  <c:v>4.1599999999999975</c:v>
                </c:pt>
                <c:pt idx="4404">
                  <c:v>4.1599999999999975</c:v>
                </c:pt>
                <c:pt idx="4405">
                  <c:v>4.1599999999999975</c:v>
                </c:pt>
                <c:pt idx="4406">
                  <c:v>4.17</c:v>
                </c:pt>
                <c:pt idx="4407">
                  <c:v>4.18</c:v>
                </c:pt>
                <c:pt idx="4408">
                  <c:v>4.18</c:v>
                </c:pt>
                <c:pt idx="4409">
                  <c:v>4.18</c:v>
                </c:pt>
                <c:pt idx="4410">
                  <c:v>4.17</c:v>
                </c:pt>
                <c:pt idx="4411">
                  <c:v>4.18</c:v>
                </c:pt>
                <c:pt idx="4412">
                  <c:v>4.18</c:v>
                </c:pt>
                <c:pt idx="4413">
                  <c:v>4.18</c:v>
                </c:pt>
                <c:pt idx="4414">
                  <c:v>4.1899999999999995</c:v>
                </c:pt>
                <c:pt idx="4415">
                  <c:v>4.18</c:v>
                </c:pt>
                <c:pt idx="4416">
                  <c:v>4.1899999999999995</c:v>
                </c:pt>
                <c:pt idx="4417">
                  <c:v>4.1899999999999995</c:v>
                </c:pt>
                <c:pt idx="4418">
                  <c:v>4.1899999999999995</c:v>
                </c:pt>
                <c:pt idx="4419">
                  <c:v>4.2</c:v>
                </c:pt>
                <c:pt idx="4420">
                  <c:v>4.2</c:v>
                </c:pt>
                <c:pt idx="4421">
                  <c:v>4.2</c:v>
                </c:pt>
                <c:pt idx="4422">
                  <c:v>4.21</c:v>
                </c:pt>
                <c:pt idx="4423">
                  <c:v>4.2</c:v>
                </c:pt>
                <c:pt idx="4424">
                  <c:v>4.21</c:v>
                </c:pt>
                <c:pt idx="4425">
                  <c:v>4.21</c:v>
                </c:pt>
                <c:pt idx="4426">
                  <c:v>4.21</c:v>
                </c:pt>
                <c:pt idx="4427">
                  <c:v>4.21</c:v>
                </c:pt>
                <c:pt idx="4428">
                  <c:v>4.21</c:v>
                </c:pt>
                <c:pt idx="4429">
                  <c:v>4.21</c:v>
                </c:pt>
                <c:pt idx="4430">
                  <c:v>4.21</c:v>
                </c:pt>
                <c:pt idx="4431">
                  <c:v>4.21</c:v>
                </c:pt>
                <c:pt idx="4432">
                  <c:v>4.2</c:v>
                </c:pt>
                <c:pt idx="4433">
                  <c:v>4.21</c:v>
                </c:pt>
                <c:pt idx="4434">
                  <c:v>4.2</c:v>
                </c:pt>
                <c:pt idx="4435">
                  <c:v>4.2</c:v>
                </c:pt>
                <c:pt idx="4436">
                  <c:v>4.2</c:v>
                </c:pt>
                <c:pt idx="4437">
                  <c:v>4.2</c:v>
                </c:pt>
                <c:pt idx="4438">
                  <c:v>4.2</c:v>
                </c:pt>
                <c:pt idx="4439">
                  <c:v>4.21</c:v>
                </c:pt>
                <c:pt idx="4440">
                  <c:v>4.21</c:v>
                </c:pt>
                <c:pt idx="4441">
                  <c:v>4.21</c:v>
                </c:pt>
                <c:pt idx="4442">
                  <c:v>4.2300000000000004</c:v>
                </c:pt>
                <c:pt idx="4443">
                  <c:v>4.2300000000000004</c:v>
                </c:pt>
                <c:pt idx="4444">
                  <c:v>4.22</c:v>
                </c:pt>
                <c:pt idx="4445">
                  <c:v>4.22</c:v>
                </c:pt>
                <c:pt idx="4446">
                  <c:v>4.2300000000000004</c:v>
                </c:pt>
                <c:pt idx="4447">
                  <c:v>4.2300000000000004</c:v>
                </c:pt>
                <c:pt idx="4448">
                  <c:v>4.2300000000000004</c:v>
                </c:pt>
                <c:pt idx="4449">
                  <c:v>4.2300000000000004</c:v>
                </c:pt>
                <c:pt idx="4450">
                  <c:v>4.22</c:v>
                </c:pt>
                <c:pt idx="4451">
                  <c:v>4.22</c:v>
                </c:pt>
                <c:pt idx="4452">
                  <c:v>4.2300000000000004</c:v>
                </c:pt>
                <c:pt idx="4453">
                  <c:v>4.24</c:v>
                </c:pt>
                <c:pt idx="4454">
                  <c:v>4.24</c:v>
                </c:pt>
                <c:pt idx="4455">
                  <c:v>4.2300000000000004</c:v>
                </c:pt>
                <c:pt idx="4456">
                  <c:v>4.24</c:v>
                </c:pt>
                <c:pt idx="4457">
                  <c:v>4.25</c:v>
                </c:pt>
                <c:pt idx="4458">
                  <c:v>4.24</c:v>
                </c:pt>
                <c:pt idx="4459">
                  <c:v>4.25</c:v>
                </c:pt>
                <c:pt idx="4460">
                  <c:v>4.25</c:v>
                </c:pt>
                <c:pt idx="4461">
                  <c:v>4.24</c:v>
                </c:pt>
                <c:pt idx="4462">
                  <c:v>4.24</c:v>
                </c:pt>
                <c:pt idx="4463">
                  <c:v>4.25</c:v>
                </c:pt>
                <c:pt idx="4464">
                  <c:v>4.25</c:v>
                </c:pt>
                <c:pt idx="4465">
                  <c:v>4.25</c:v>
                </c:pt>
                <c:pt idx="4466">
                  <c:v>4.24</c:v>
                </c:pt>
                <c:pt idx="4467">
                  <c:v>4.25</c:v>
                </c:pt>
                <c:pt idx="4468">
                  <c:v>4.26</c:v>
                </c:pt>
                <c:pt idx="4469">
                  <c:v>4.25</c:v>
                </c:pt>
                <c:pt idx="4470">
                  <c:v>4.26</c:v>
                </c:pt>
                <c:pt idx="4471">
                  <c:v>4.2699999999999996</c:v>
                </c:pt>
                <c:pt idx="4472">
                  <c:v>4.26</c:v>
                </c:pt>
                <c:pt idx="4473">
                  <c:v>4.26</c:v>
                </c:pt>
                <c:pt idx="4474">
                  <c:v>4.2699999999999996</c:v>
                </c:pt>
                <c:pt idx="4475">
                  <c:v>4.26</c:v>
                </c:pt>
                <c:pt idx="4476">
                  <c:v>4.26</c:v>
                </c:pt>
                <c:pt idx="4477">
                  <c:v>4.2699999999999996</c:v>
                </c:pt>
                <c:pt idx="4478">
                  <c:v>4.28</c:v>
                </c:pt>
                <c:pt idx="4479">
                  <c:v>4.2699999999999996</c:v>
                </c:pt>
                <c:pt idx="4480">
                  <c:v>4.2699999999999996</c:v>
                </c:pt>
                <c:pt idx="4481">
                  <c:v>4.28</c:v>
                </c:pt>
                <c:pt idx="4482">
                  <c:v>4.28</c:v>
                </c:pt>
                <c:pt idx="4483">
                  <c:v>4.29</c:v>
                </c:pt>
                <c:pt idx="4484">
                  <c:v>4.28</c:v>
                </c:pt>
                <c:pt idx="4485">
                  <c:v>4.28</c:v>
                </c:pt>
                <c:pt idx="4486">
                  <c:v>4.28</c:v>
                </c:pt>
                <c:pt idx="4487">
                  <c:v>4.28</c:v>
                </c:pt>
                <c:pt idx="4488">
                  <c:v>4.3</c:v>
                </c:pt>
                <c:pt idx="4489">
                  <c:v>4.3</c:v>
                </c:pt>
                <c:pt idx="4490">
                  <c:v>4.29</c:v>
                </c:pt>
                <c:pt idx="4491">
                  <c:v>4.29</c:v>
                </c:pt>
                <c:pt idx="4492">
                  <c:v>4.3</c:v>
                </c:pt>
                <c:pt idx="4493">
                  <c:v>4.29</c:v>
                </c:pt>
                <c:pt idx="4494">
                  <c:v>4.28</c:v>
                </c:pt>
                <c:pt idx="4495">
                  <c:v>4.29</c:v>
                </c:pt>
                <c:pt idx="4496">
                  <c:v>4.29</c:v>
                </c:pt>
                <c:pt idx="4497">
                  <c:v>4.29</c:v>
                </c:pt>
                <c:pt idx="4498">
                  <c:v>4.3</c:v>
                </c:pt>
                <c:pt idx="4499">
                  <c:v>4.3</c:v>
                </c:pt>
                <c:pt idx="4500">
                  <c:v>4.3</c:v>
                </c:pt>
                <c:pt idx="4501">
                  <c:v>4.29</c:v>
                </c:pt>
                <c:pt idx="4502">
                  <c:v>4.3099999999999996</c:v>
                </c:pt>
                <c:pt idx="4503">
                  <c:v>4.3</c:v>
                </c:pt>
                <c:pt idx="4504">
                  <c:v>4.29</c:v>
                </c:pt>
                <c:pt idx="4505">
                  <c:v>4.3</c:v>
                </c:pt>
                <c:pt idx="4506">
                  <c:v>4.3</c:v>
                </c:pt>
                <c:pt idx="4507">
                  <c:v>4.29</c:v>
                </c:pt>
                <c:pt idx="4508">
                  <c:v>4.3</c:v>
                </c:pt>
                <c:pt idx="4509">
                  <c:v>4.3099999999999996</c:v>
                </c:pt>
                <c:pt idx="4510">
                  <c:v>4.3099999999999996</c:v>
                </c:pt>
                <c:pt idx="4511">
                  <c:v>4.3099999999999996</c:v>
                </c:pt>
                <c:pt idx="4512">
                  <c:v>4.3099999999999996</c:v>
                </c:pt>
                <c:pt idx="4513">
                  <c:v>4.3099999999999996</c:v>
                </c:pt>
                <c:pt idx="4514">
                  <c:v>4.3099999999999996</c:v>
                </c:pt>
                <c:pt idx="4515">
                  <c:v>4.3099999999999996</c:v>
                </c:pt>
                <c:pt idx="4516">
                  <c:v>4.3199999999999985</c:v>
                </c:pt>
                <c:pt idx="4517">
                  <c:v>4.3199999999999985</c:v>
                </c:pt>
                <c:pt idx="4518">
                  <c:v>4.3199999999999985</c:v>
                </c:pt>
                <c:pt idx="4519">
                  <c:v>4.33</c:v>
                </c:pt>
                <c:pt idx="4520">
                  <c:v>4.3199999999999985</c:v>
                </c:pt>
                <c:pt idx="4521">
                  <c:v>4.3199999999999985</c:v>
                </c:pt>
                <c:pt idx="4522">
                  <c:v>4.3199999999999985</c:v>
                </c:pt>
                <c:pt idx="4523">
                  <c:v>4.33</c:v>
                </c:pt>
                <c:pt idx="4524">
                  <c:v>4.34</c:v>
                </c:pt>
                <c:pt idx="4525">
                  <c:v>4.33</c:v>
                </c:pt>
                <c:pt idx="4526">
                  <c:v>4.33</c:v>
                </c:pt>
                <c:pt idx="4527">
                  <c:v>4.33</c:v>
                </c:pt>
                <c:pt idx="4528">
                  <c:v>4.33</c:v>
                </c:pt>
                <c:pt idx="4529">
                  <c:v>4.33</c:v>
                </c:pt>
                <c:pt idx="4530">
                  <c:v>4.33</c:v>
                </c:pt>
                <c:pt idx="4531">
                  <c:v>4.33</c:v>
                </c:pt>
                <c:pt idx="4532">
                  <c:v>4.33</c:v>
                </c:pt>
                <c:pt idx="4533">
                  <c:v>4.33</c:v>
                </c:pt>
                <c:pt idx="4534">
                  <c:v>4.34</c:v>
                </c:pt>
                <c:pt idx="4535">
                  <c:v>4.34</c:v>
                </c:pt>
                <c:pt idx="4536">
                  <c:v>4.34</c:v>
                </c:pt>
                <c:pt idx="4537">
                  <c:v>4.34</c:v>
                </c:pt>
                <c:pt idx="4538">
                  <c:v>4.34</c:v>
                </c:pt>
                <c:pt idx="4539">
                  <c:v>4.34</c:v>
                </c:pt>
                <c:pt idx="4540">
                  <c:v>4.34</c:v>
                </c:pt>
                <c:pt idx="4541">
                  <c:v>4.34</c:v>
                </c:pt>
                <c:pt idx="4542">
                  <c:v>4.3499999999999996</c:v>
                </c:pt>
                <c:pt idx="4543">
                  <c:v>4.3499999999999996</c:v>
                </c:pt>
                <c:pt idx="4544">
                  <c:v>4.3499999999999996</c:v>
                </c:pt>
                <c:pt idx="4545">
                  <c:v>4.3499999999999996</c:v>
                </c:pt>
                <c:pt idx="4546">
                  <c:v>4.34</c:v>
                </c:pt>
                <c:pt idx="4547">
                  <c:v>4.3499999999999996</c:v>
                </c:pt>
                <c:pt idx="4548">
                  <c:v>4.3499999999999996</c:v>
                </c:pt>
                <c:pt idx="4549">
                  <c:v>4.3499999999999996</c:v>
                </c:pt>
                <c:pt idx="4550">
                  <c:v>4.3599999999999985</c:v>
                </c:pt>
                <c:pt idx="4551">
                  <c:v>4.3599999999999985</c:v>
                </c:pt>
                <c:pt idx="4552">
                  <c:v>4.3599999999999985</c:v>
                </c:pt>
                <c:pt idx="4553">
                  <c:v>4.3599999999999985</c:v>
                </c:pt>
                <c:pt idx="4554">
                  <c:v>4.3599999999999985</c:v>
                </c:pt>
                <c:pt idx="4555">
                  <c:v>4.3599999999999985</c:v>
                </c:pt>
                <c:pt idx="4556">
                  <c:v>4.37</c:v>
                </c:pt>
                <c:pt idx="4557">
                  <c:v>4.37</c:v>
                </c:pt>
                <c:pt idx="4558">
                  <c:v>4.37</c:v>
                </c:pt>
                <c:pt idx="4559">
                  <c:v>4.37</c:v>
                </c:pt>
                <c:pt idx="4560">
                  <c:v>4.37</c:v>
                </c:pt>
                <c:pt idx="4561">
                  <c:v>4.37</c:v>
                </c:pt>
                <c:pt idx="4562">
                  <c:v>4.37</c:v>
                </c:pt>
                <c:pt idx="4563">
                  <c:v>4.37</c:v>
                </c:pt>
                <c:pt idx="4564">
                  <c:v>4.37</c:v>
                </c:pt>
                <c:pt idx="4565">
                  <c:v>4.37</c:v>
                </c:pt>
                <c:pt idx="4566">
                  <c:v>4.37</c:v>
                </c:pt>
                <c:pt idx="4567">
                  <c:v>4.37</c:v>
                </c:pt>
                <c:pt idx="4568">
                  <c:v>4.37</c:v>
                </c:pt>
                <c:pt idx="4569">
                  <c:v>4.37</c:v>
                </c:pt>
                <c:pt idx="4570">
                  <c:v>4.37</c:v>
                </c:pt>
                <c:pt idx="4571">
                  <c:v>4.37</c:v>
                </c:pt>
                <c:pt idx="4572">
                  <c:v>4.37</c:v>
                </c:pt>
                <c:pt idx="4573">
                  <c:v>4.37</c:v>
                </c:pt>
                <c:pt idx="4574">
                  <c:v>4.38</c:v>
                </c:pt>
                <c:pt idx="4575">
                  <c:v>4.38</c:v>
                </c:pt>
                <c:pt idx="4576">
                  <c:v>4.3899999999999997</c:v>
                </c:pt>
                <c:pt idx="4577">
                  <c:v>4.38</c:v>
                </c:pt>
                <c:pt idx="4578">
                  <c:v>4.38</c:v>
                </c:pt>
                <c:pt idx="4579">
                  <c:v>4.38</c:v>
                </c:pt>
                <c:pt idx="4580">
                  <c:v>4.38</c:v>
                </c:pt>
                <c:pt idx="4581">
                  <c:v>4.38</c:v>
                </c:pt>
                <c:pt idx="4582">
                  <c:v>4.3899999999999997</c:v>
                </c:pt>
                <c:pt idx="4583">
                  <c:v>4.3899999999999997</c:v>
                </c:pt>
                <c:pt idx="4584">
                  <c:v>4.3899999999999997</c:v>
                </c:pt>
                <c:pt idx="4585">
                  <c:v>4.3899999999999997</c:v>
                </c:pt>
                <c:pt idx="4586">
                  <c:v>4.3899999999999997</c:v>
                </c:pt>
                <c:pt idx="4587">
                  <c:v>4.3899999999999997</c:v>
                </c:pt>
                <c:pt idx="4588">
                  <c:v>4.3899999999999997</c:v>
                </c:pt>
                <c:pt idx="4589">
                  <c:v>4.41</c:v>
                </c:pt>
                <c:pt idx="4590">
                  <c:v>4.41</c:v>
                </c:pt>
                <c:pt idx="4591">
                  <c:v>4.41</c:v>
                </c:pt>
                <c:pt idx="4592">
                  <c:v>4.41</c:v>
                </c:pt>
                <c:pt idx="4593">
                  <c:v>4.41</c:v>
                </c:pt>
                <c:pt idx="4594">
                  <c:v>4.41</c:v>
                </c:pt>
                <c:pt idx="4595">
                  <c:v>4.41</c:v>
                </c:pt>
                <c:pt idx="4596">
                  <c:v>4.41</c:v>
                </c:pt>
                <c:pt idx="4597">
                  <c:v>4.42</c:v>
                </c:pt>
                <c:pt idx="4598">
                  <c:v>4.41</c:v>
                </c:pt>
                <c:pt idx="4599">
                  <c:v>4.42</c:v>
                </c:pt>
                <c:pt idx="4600">
                  <c:v>4.4300000000000024</c:v>
                </c:pt>
                <c:pt idx="4601">
                  <c:v>4.42</c:v>
                </c:pt>
                <c:pt idx="4602">
                  <c:v>4.42</c:v>
                </c:pt>
                <c:pt idx="4603">
                  <c:v>4.42</c:v>
                </c:pt>
                <c:pt idx="4604">
                  <c:v>4.4300000000000024</c:v>
                </c:pt>
                <c:pt idx="4605">
                  <c:v>4.42</c:v>
                </c:pt>
                <c:pt idx="4606">
                  <c:v>4.4300000000000024</c:v>
                </c:pt>
                <c:pt idx="4607">
                  <c:v>4.4300000000000024</c:v>
                </c:pt>
                <c:pt idx="4608">
                  <c:v>4.4300000000000024</c:v>
                </c:pt>
                <c:pt idx="4609">
                  <c:v>4.4400000000000004</c:v>
                </c:pt>
                <c:pt idx="4610">
                  <c:v>4.45</c:v>
                </c:pt>
                <c:pt idx="4611">
                  <c:v>4.4400000000000004</c:v>
                </c:pt>
                <c:pt idx="4612">
                  <c:v>4.4400000000000004</c:v>
                </c:pt>
                <c:pt idx="4613">
                  <c:v>4.4400000000000004</c:v>
                </c:pt>
                <c:pt idx="4614">
                  <c:v>4.45</c:v>
                </c:pt>
                <c:pt idx="4615">
                  <c:v>4.4400000000000004</c:v>
                </c:pt>
                <c:pt idx="4616">
                  <c:v>4.4300000000000024</c:v>
                </c:pt>
                <c:pt idx="4617">
                  <c:v>4.4400000000000004</c:v>
                </c:pt>
                <c:pt idx="4618">
                  <c:v>4.45</c:v>
                </c:pt>
                <c:pt idx="4619">
                  <c:v>4.45</c:v>
                </c:pt>
                <c:pt idx="4620">
                  <c:v>4.4400000000000004</c:v>
                </c:pt>
                <c:pt idx="4621">
                  <c:v>4.45</c:v>
                </c:pt>
                <c:pt idx="4622">
                  <c:v>4.45</c:v>
                </c:pt>
                <c:pt idx="4623">
                  <c:v>4.45</c:v>
                </c:pt>
                <c:pt idx="4624">
                  <c:v>4.45</c:v>
                </c:pt>
                <c:pt idx="4625">
                  <c:v>4.46</c:v>
                </c:pt>
                <c:pt idx="4626">
                  <c:v>4.45</c:v>
                </c:pt>
                <c:pt idx="4627">
                  <c:v>4.46</c:v>
                </c:pt>
                <c:pt idx="4628">
                  <c:v>4.4700000000000024</c:v>
                </c:pt>
                <c:pt idx="4629">
                  <c:v>4.46</c:v>
                </c:pt>
                <c:pt idx="4630">
                  <c:v>4.46</c:v>
                </c:pt>
                <c:pt idx="4631">
                  <c:v>4.4700000000000024</c:v>
                </c:pt>
                <c:pt idx="4632">
                  <c:v>4.4700000000000024</c:v>
                </c:pt>
                <c:pt idx="4633">
                  <c:v>4.4700000000000024</c:v>
                </c:pt>
                <c:pt idx="4634">
                  <c:v>4.46</c:v>
                </c:pt>
                <c:pt idx="4635">
                  <c:v>4.4700000000000024</c:v>
                </c:pt>
                <c:pt idx="4636">
                  <c:v>4.4700000000000024</c:v>
                </c:pt>
                <c:pt idx="4637">
                  <c:v>4.4700000000000024</c:v>
                </c:pt>
                <c:pt idx="4638">
                  <c:v>4.4700000000000024</c:v>
                </c:pt>
                <c:pt idx="4639">
                  <c:v>4.4700000000000024</c:v>
                </c:pt>
                <c:pt idx="4640">
                  <c:v>4.46</c:v>
                </c:pt>
                <c:pt idx="4641">
                  <c:v>4.4700000000000024</c:v>
                </c:pt>
                <c:pt idx="4642">
                  <c:v>4.4700000000000024</c:v>
                </c:pt>
                <c:pt idx="4643">
                  <c:v>4.46</c:v>
                </c:pt>
                <c:pt idx="4644">
                  <c:v>4.46</c:v>
                </c:pt>
                <c:pt idx="4645">
                  <c:v>4.4700000000000024</c:v>
                </c:pt>
                <c:pt idx="4646">
                  <c:v>4.4700000000000024</c:v>
                </c:pt>
                <c:pt idx="4647">
                  <c:v>4.4700000000000024</c:v>
                </c:pt>
                <c:pt idx="4648">
                  <c:v>4.4700000000000024</c:v>
                </c:pt>
                <c:pt idx="4649">
                  <c:v>4.4700000000000024</c:v>
                </c:pt>
                <c:pt idx="4650">
                  <c:v>4.4700000000000024</c:v>
                </c:pt>
                <c:pt idx="4651">
                  <c:v>4.4700000000000024</c:v>
                </c:pt>
                <c:pt idx="4652">
                  <c:v>4.4700000000000024</c:v>
                </c:pt>
                <c:pt idx="4653">
                  <c:v>4.4700000000000024</c:v>
                </c:pt>
                <c:pt idx="4654">
                  <c:v>4.4700000000000024</c:v>
                </c:pt>
                <c:pt idx="4655">
                  <c:v>4.4700000000000024</c:v>
                </c:pt>
                <c:pt idx="4656">
                  <c:v>4.4800000000000004</c:v>
                </c:pt>
                <c:pt idx="4657">
                  <c:v>4.4800000000000004</c:v>
                </c:pt>
                <c:pt idx="4658">
                  <c:v>4.4800000000000004</c:v>
                </c:pt>
                <c:pt idx="4659">
                  <c:v>4.49</c:v>
                </c:pt>
                <c:pt idx="4660">
                  <c:v>4.49</c:v>
                </c:pt>
                <c:pt idx="4661">
                  <c:v>4.49</c:v>
                </c:pt>
                <c:pt idx="4662">
                  <c:v>4.49</c:v>
                </c:pt>
                <c:pt idx="4663">
                  <c:v>4.49</c:v>
                </c:pt>
                <c:pt idx="4664">
                  <c:v>4.49</c:v>
                </c:pt>
                <c:pt idx="4665">
                  <c:v>4.49</c:v>
                </c:pt>
                <c:pt idx="4666">
                  <c:v>4.5</c:v>
                </c:pt>
                <c:pt idx="4667">
                  <c:v>4.5</c:v>
                </c:pt>
                <c:pt idx="4668">
                  <c:v>4.49</c:v>
                </c:pt>
                <c:pt idx="4669">
                  <c:v>4.49</c:v>
                </c:pt>
                <c:pt idx="4670">
                  <c:v>4.5</c:v>
                </c:pt>
                <c:pt idx="4671">
                  <c:v>4.5</c:v>
                </c:pt>
                <c:pt idx="4672">
                  <c:v>4.5</c:v>
                </c:pt>
                <c:pt idx="4673">
                  <c:v>4.5</c:v>
                </c:pt>
                <c:pt idx="4674">
                  <c:v>4.5</c:v>
                </c:pt>
                <c:pt idx="4675">
                  <c:v>4.5</c:v>
                </c:pt>
                <c:pt idx="4676">
                  <c:v>4.51</c:v>
                </c:pt>
                <c:pt idx="4677">
                  <c:v>4.5199999999999996</c:v>
                </c:pt>
                <c:pt idx="4678">
                  <c:v>4.5199999999999996</c:v>
                </c:pt>
                <c:pt idx="4679">
                  <c:v>4.51</c:v>
                </c:pt>
                <c:pt idx="4680">
                  <c:v>4.51</c:v>
                </c:pt>
                <c:pt idx="4681">
                  <c:v>4.51</c:v>
                </c:pt>
                <c:pt idx="4682">
                  <c:v>4.51</c:v>
                </c:pt>
                <c:pt idx="4683">
                  <c:v>4.51</c:v>
                </c:pt>
                <c:pt idx="4684">
                  <c:v>4.5199999999999996</c:v>
                </c:pt>
                <c:pt idx="4685">
                  <c:v>4.5199999999999996</c:v>
                </c:pt>
                <c:pt idx="4686">
                  <c:v>4.5199999999999996</c:v>
                </c:pt>
                <c:pt idx="4687">
                  <c:v>4.5199999999999996</c:v>
                </c:pt>
                <c:pt idx="4688">
                  <c:v>4.5199999999999996</c:v>
                </c:pt>
                <c:pt idx="4689">
                  <c:v>4.5199999999999996</c:v>
                </c:pt>
                <c:pt idx="4690">
                  <c:v>4.51</c:v>
                </c:pt>
                <c:pt idx="4691">
                  <c:v>4.51</c:v>
                </c:pt>
                <c:pt idx="4692">
                  <c:v>4.51</c:v>
                </c:pt>
                <c:pt idx="4693">
                  <c:v>4.51</c:v>
                </c:pt>
                <c:pt idx="4694">
                  <c:v>4.5199999999999996</c:v>
                </c:pt>
                <c:pt idx="4695">
                  <c:v>4.5199999999999996</c:v>
                </c:pt>
                <c:pt idx="4696">
                  <c:v>4.53</c:v>
                </c:pt>
                <c:pt idx="4697">
                  <c:v>4.5199999999999996</c:v>
                </c:pt>
                <c:pt idx="4698">
                  <c:v>4.53</c:v>
                </c:pt>
                <c:pt idx="4699">
                  <c:v>4.53</c:v>
                </c:pt>
                <c:pt idx="4700">
                  <c:v>4.53</c:v>
                </c:pt>
                <c:pt idx="4701">
                  <c:v>4.54</c:v>
                </c:pt>
                <c:pt idx="4702">
                  <c:v>4.54</c:v>
                </c:pt>
                <c:pt idx="4703">
                  <c:v>4.54</c:v>
                </c:pt>
                <c:pt idx="4704">
                  <c:v>4.54</c:v>
                </c:pt>
                <c:pt idx="4705">
                  <c:v>4.55</c:v>
                </c:pt>
                <c:pt idx="4706">
                  <c:v>4.55</c:v>
                </c:pt>
                <c:pt idx="4707">
                  <c:v>4.54</c:v>
                </c:pt>
                <c:pt idx="4708">
                  <c:v>4.54</c:v>
                </c:pt>
                <c:pt idx="4709">
                  <c:v>4.55</c:v>
                </c:pt>
                <c:pt idx="4710">
                  <c:v>4.55</c:v>
                </c:pt>
                <c:pt idx="4711">
                  <c:v>4.55</c:v>
                </c:pt>
                <c:pt idx="4712">
                  <c:v>4.5599999999999996</c:v>
                </c:pt>
                <c:pt idx="4713">
                  <c:v>4.5599999999999996</c:v>
                </c:pt>
                <c:pt idx="4714">
                  <c:v>4.5599999999999996</c:v>
                </c:pt>
                <c:pt idx="4715">
                  <c:v>4.5599999999999996</c:v>
                </c:pt>
                <c:pt idx="4716">
                  <c:v>4.57</c:v>
                </c:pt>
                <c:pt idx="4717">
                  <c:v>4.5599999999999996</c:v>
                </c:pt>
                <c:pt idx="4718">
                  <c:v>4.57</c:v>
                </c:pt>
                <c:pt idx="4719">
                  <c:v>4.5599999999999996</c:v>
                </c:pt>
                <c:pt idx="4720">
                  <c:v>4.5599999999999996</c:v>
                </c:pt>
                <c:pt idx="4721">
                  <c:v>4.5599999999999996</c:v>
                </c:pt>
                <c:pt idx="4722">
                  <c:v>4.5599999999999996</c:v>
                </c:pt>
                <c:pt idx="4723">
                  <c:v>4.5599999999999996</c:v>
                </c:pt>
                <c:pt idx="4724">
                  <c:v>4.5599999999999996</c:v>
                </c:pt>
                <c:pt idx="4725">
                  <c:v>4.5599999999999996</c:v>
                </c:pt>
                <c:pt idx="4726">
                  <c:v>4.57</c:v>
                </c:pt>
                <c:pt idx="4727">
                  <c:v>4.57</c:v>
                </c:pt>
                <c:pt idx="4728">
                  <c:v>4.57</c:v>
                </c:pt>
                <c:pt idx="4729">
                  <c:v>4.58</c:v>
                </c:pt>
                <c:pt idx="4730">
                  <c:v>4.58</c:v>
                </c:pt>
                <c:pt idx="4731">
                  <c:v>4.57</c:v>
                </c:pt>
                <c:pt idx="4732">
                  <c:v>4.57</c:v>
                </c:pt>
                <c:pt idx="4733">
                  <c:v>4.58</c:v>
                </c:pt>
                <c:pt idx="4734">
                  <c:v>4.58</c:v>
                </c:pt>
                <c:pt idx="4735">
                  <c:v>4.59</c:v>
                </c:pt>
                <c:pt idx="4736">
                  <c:v>4.59</c:v>
                </c:pt>
                <c:pt idx="4737">
                  <c:v>4.59</c:v>
                </c:pt>
                <c:pt idx="4738">
                  <c:v>4.59</c:v>
                </c:pt>
                <c:pt idx="4739">
                  <c:v>4.59</c:v>
                </c:pt>
                <c:pt idx="4740">
                  <c:v>4.5999999999999996</c:v>
                </c:pt>
                <c:pt idx="4741">
                  <c:v>4.59</c:v>
                </c:pt>
                <c:pt idx="4742">
                  <c:v>4.59</c:v>
                </c:pt>
                <c:pt idx="4743">
                  <c:v>4.59</c:v>
                </c:pt>
                <c:pt idx="4744">
                  <c:v>4.5999999999999996</c:v>
                </c:pt>
                <c:pt idx="4745">
                  <c:v>4.5999999999999996</c:v>
                </c:pt>
                <c:pt idx="4746">
                  <c:v>4.5999999999999996</c:v>
                </c:pt>
                <c:pt idx="4747">
                  <c:v>4.5999999999999996</c:v>
                </c:pt>
                <c:pt idx="4748">
                  <c:v>4.5999999999999996</c:v>
                </c:pt>
                <c:pt idx="4749">
                  <c:v>4.5999999999999996</c:v>
                </c:pt>
                <c:pt idx="4750">
                  <c:v>4.6099999999999985</c:v>
                </c:pt>
                <c:pt idx="4751">
                  <c:v>4.6099999999999985</c:v>
                </c:pt>
                <c:pt idx="4752">
                  <c:v>4.5999999999999996</c:v>
                </c:pt>
                <c:pt idx="4753">
                  <c:v>4.5999999999999996</c:v>
                </c:pt>
                <c:pt idx="4754">
                  <c:v>4.5999999999999996</c:v>
                </c:pt>
                <c:pt idx="4755">
                  <c:v>4.6099999999999985</c:v>
                </c:pt>
                <c:pt idx="4756">
                  <c:v>4.5999999999999996</c:v>
                </c:pt>
                <c:pt idx="4757">
                  <c:v>4.5999999999999996</c:v>
                </c:pt>
                <c:pt idx="4758">
                  <c:v>4.5999999999999996</c:v>
                </c:pt>
                <c:pt idx="4759">
                  <c:v>4.6099999999999985</c:v>
                </c:pt>
                <c:pt idx="4760">
                  <c:v>4.6099999999999985</c:v>
                </c:pt>
                <c:pt idx="4761">
                  <c:v>4.6099999999999985</c:v>
                </c:pt>
                <c:pt idx="4762">
                  <c:v>4.6099999999999985</c:v>
                </c:pt>
                <c:pt idx="4763">
                  <c:v>4.6099999999999985</c:v>
                </c:pt>
                <c:pt idx="4764">
                  <c:v>4.6099999999999985</c:v>
                </c:pt>
                <c:pt idx="4765">
                  <c:v>4.6099999999999985</c:v>
                </c:pt>
                <c:pt idx="4766">
                  <c:v>4.6099999999999985</c:v>
                </c:pt>
                <c:pt idx="4767">
                  <c:v>4.6099999999999985</c:v>
                </c:pt>
                <c:pt idx="4768">
                  <c:v>4.6099999999999985</c:v>
                </c:pt>
                <c:pt idx="4769">
                  <c:v>4.6199999999999966</c:v>
                </c:pt>
                <c:pt idx="4770">
                  <c:v>4.6199999999999966</c:v>
                </c:pt>
                <c:pt idx="4771">
                  <c:v>4.63</c:v>
                </c:pt>
                <c:pt idx="4772">
                  <c:v>4.6399999999999997</c:v>
                </c:pt>
                <c:pt idx="4773">
                  <c:v>4.63</c:v>
                </c:pt>
                <c:pt idx="4774">
                  <c:v>4.63</c:v>
                </c:pt>
                <c:pt idx="4775">
                  <c:v>4.63</c:v>
                </c:pt>
                <c:pt idx="4776">
                  <c:v>4.6399999999999997</c:v>
                </c:pt>
                <c:pt idx="4777">
                  <c:v>4.6399999999999997</c:v>
                </c:pt>
                <c:pt idx="4778">
                  <c:v>4.6499999999999995</c:v>
                </c:pt>
                <c:pt idx="4779">
                  <c:v>4.6499999999999995</c:v>
                </c:pt>
                <c:pt idx="4780">
                  <c:v>4.6499999999999995</c:v>
                </c:pt>
                <c:pt idx="4781">
                  <c:v>4.6499999999999995</c:v>
                </c:pt>
                <c:pt idx="4782">
                  <c:v>4.6599999999999975</c:v>
                </c:pt>
                <c:pt idx="4783">
                  <c:v>4.6499999999999995</c:v>
                </c:pt>
                <c:pt idx="4784">
                  <c:v>4.6499999999999995</c:v>
                </c:pt>
                <c:pt idx="4785">
                  <c:v>4.6599999999999975</c:v>
                </c:pt>
                <c:pt idx="4786">
                  <c:v>4.6599999999999975</c:v>
                </c:pt>
                <c:pt idx="4787">
                  <c:v>4.6599999999999975</c:v>
                </c:pt>
                <c:pt idx="4788">
                  <c:v>4.6599999999999975</c:v>
                </c:pt>
                <c:pt idx="4789">
                  <c:v>4.6599999999999975</c:v>
                </c:pt>
                <c:pt idx="4790">
                  <c:v>4.6599999999999975</c:v>
                </c:pt>
                <c:pt idx="4791">
                  <c:v>4.6599999999999975</c:v>
                </c:pt>
                <c:pt idx="4792">
                  <c:v>4.67</c:v>
                </c:pt>
                <c:pt idx="4793">
                  <c:v>4.67</c:v>
                </c:pt>
                <c:pt idx="4794">
                  <c:v>4.67</c:v>
                </c:pt>
                <c:pt idx="4795">
                  <c:v>4.6599999999999975</c:v>
                </c:pt>
                <c:pt idx="4796">
                  <c:v>4.67</c:v>
                </c:pt>
                <c:pt idx="4797">
                  <c:v>4.68</c:v>
                </c:pt>
                <c:pt idx="4798">
                  <c:v>4.67</c:v>
                </c:pt>
                <c:pt idx="4799">
                  <c:v>4.67</c:v>
                </c:pt>
                <c:pt idx="4800">
                  <c:v>4.68</c:v>
                </c:pt>
                <c:pt idx="4801">
                  <c:v>4.67</c:v>
                </c:pt>
                <c:pt idx="4802">
                  <c:v>4.6599999999999975</c:v>
                </c:pt>
                <c:pt idx="4803">
                  <c:v>4.67</c:v>
                </c:pt>
                <c:pt idx="4804">
                  <c:v>4.68</c:v>
                </c:pt>
                <c:pt idx="4805">
                  <c:v>4.67</c:v>
                </c:pt>
                <c:pt idx="4806">
                  <c:v>4.68</c:v>
                </c:pt>
                <c:pt idx="4807">
                  <c:v>4.67</c:v>
                </c:pt>
                <c:pt idx="4808">
                  <c:v>4.67</c:v>
                </c:pt>
                <c:pt idx="4809">
                  <c:v>4.68</c:v>
                </c:pt>
                <c:pt idx="4810">
                  <c:v>4.68</c:v>
                </c:pt>
                <c:pt idx="4811">
                  <c:v>4.68</c:v>
                </c:pt>
                <c:pt idx="4812">
                  <c:v>4.68</c:v>
                </c:pt>
                <c:pt idx="4813">
                  <c:v>4.68</c:v>
                </c:pt>
                <c:pt idx="4814">
                  <c:v>4.68</c:v>
                </c:pt>
                <c:pt idx="4815">
                  <c:v>4.68</c:v>
                </c:pt>
                <c:pt idx="4816">
                  <c:v>4.68</c:v>
                </c:pt>
                <c:pt idx="4817">
                  <c:v>4.68</c:v>
                </c:pt>
                <c:pt idx="4818">
                  <c:v>4.68</c:v>
                </c:pt>
                <c:pt idx="4819">
                  <c:v>4.6899999999999995</c:v>
                </c:pt>
                <c:pt idx="4820">
                  <c:v>4.6899999999999995</c:v>
                </c:pt>
                <c:pt idx="4821">
                  <c:v>4.6899999999999995</c:v>
                </c:pt>
                <c:pt idx="4822">
                  <c:v>4.6899999999999995</c:v>
                </c:pt>
                <c:pt idx="4823">
                  <c:v>4.68</c:v>
                </c:pt>
                <c:pt idx="4824">
                  <c:v>4.68</c:v>
                </c:pt>
                <c:pt idx="4825">
                  <c:v>4.6899999999999995</c:v>
                </c:pt>
                <c:pt idx="4826">
                  <c:v>4.6899999999999995</c:v>
                </c:pt>
                <c:pt idx="4827">
                  <c:v>4.6899999999999995</c:v>
                </c:pt>
                <c:pt idx="4828">
                  <c:v>4.6899999999999995</c:v>
                </c:pt>
                <c:pt idx="4829">
                  <c:v>4.6899999999999995</c:v>
                </c:pt>
                <c:pt idx="4830">
                  <c:v>4.7</c:v>
                </c:pt>
                <c:pt idx="4831">
                  <c:v>4.7</c:v>
                </c:pt>
                <c:pt idx="4832">
                  <c:v>4.7</c:v>
                </c:pt>
                <c:pt idx="4833">
                  <c:v>4.6899999999999995</c:v>
                </c:pt>
                <c:pt idx="4834">
                  <c:v>4.6899999999999995</c:v>
                </c:pt>
                <c:pt idx="4835">
                  <c:v>4.7</c:v>
                </c:pt>
                <c:pt idx="4836">
                  <c:v>4.6899999999999995</c:v>
                </c:pt>
                <c:pt idx="4837">
                  <c:v>4.6899999999999995</c:v>
                </c:pt>
                <c:pt idx="4838">
                  <c:v>4.7</c:v>
                </c:pt>
                <c:pt idx="4839">
                  <c:v>4.7</c:v>
                </c:pt>
                <c:pt idx="4840">
                  <c:v>4.6899999999999995</c:v>
                </c:pt>
                <c:pt idx="4841">
                  <c:v>4.7</c:v>
                </c:pt>
                <c:pt idx="4842">
                  <c:v>4.71</c:v>
                </c:pt>
                <c:pt idx="4843">
                  <c:v>4.7</c:v>
                </c:pt>
                <c:pt idx="4844">
                  <c:v>4.71</c:v>
                </c:pt>
                <c:pt idx="4845">
                  <c:v>4.71</c:v>
                </c:pt>
                <c:pt idx="4846">
                  <c:v>4.7</c:v>
                </c:pt>
                <c:pt idx="4847">
                  <c:v>4.7</c:v>
                </c:pt>
                <c:pt idx="4848">
                  <c:v>4.71</c:v>
                </c:pt>
                <c:pt idx="4849">
                  <c:v>4.71</c:v>
                </c:pt>
                <c:pt idx="4850">
                  <c:v>4.71</c:v>
                </c:pt>
                <c:pt idx="4851">
                  <c:v>4.71</c:v>
                </c:pt>
                <c:pt idx="4852">
                  <c:v>4.71</c:v>
                </c:pt>
                <c:pt idx="4853">
                  <c:v>4.71</c:v>
                </c:pt>
                <c:pt idx="4854">
                  <c:v>4.72</c:v>
                </c:pt>
                <c:pt idx="4855">
                  <c:v>4.7300000000000004</c:v>
                </c:pt>
                <c:pt idx="4856">
                  <c:v>4.74</c:v>
                </c:pt>
                <c:pt idx="4857">
                  <c:v>4.7300000000000004</c:v>
                </c:pt>
                <c:pt idx="4858">
                  <c:v>4.7300000000000004</c:v>
                </c:pt>
                <c:pt idx="4859">
                  <c:v>4.74</c:v>
                </c:pt>
                <c:pt idx="4860">
                  <c:v>4.74</c:v>
                </c:pt>
                <c:pt idx="4861">
                  <c:v>4.74</c:v>
                </c:pt>
                <c:pt idx="4862">
                  <c:v>4.74</c:v>
                </c:pt>
                <c:pt idx="4863">
                  <c:v>4.74</c:v>
                </c:pt>
                <c:pt idx="4864">
                  <c:v>4.74</c:v>
                </c:pt>
                <c:pt idx="4865">
                  <c:v>4.74</c:v>
                </c:pt>
                <c:pt idx="4866">
                  <c:v>4.75</c:v>
                </c:pt>
                <c:pt idx="4867">
                  <c:v>4.75</c:v>
                </c:pt>
                <c:pt idx="4868">
                  <c:v>4.74</c:v>
                </c:pt>
                <c:pt idx="4869">
                  <c:v>4.75</c:v>
                </c:pt>
                <c:pt idx="4870">
                  <c:v>4.75</c:v>
                </c:pt>
                <c:pt idx="4871">
                  <c:v>4.75</c:v>
                </c:pt>
                <c:pt idx="4872">
                  <c:v>4.74</c:v>
                </c:pt>
                <c:pt idx="4873">
                  <c:v>4.75</c:v>
                </c:pt>
                <c:pt idx="4874">
                  <c:v>4.75</c:v>
                </c:pt>
                <c:pt idx="4875">
                  <c:v>4.74</c:v>
                </c:pt>
                <c:pt idx="4876">
                  <c:v>4.75</c:v>
                </c:pt>
                <c:pt idx="4877">
                  <c:v>4.75</c:v>
                </c:pt>
                <c:pt idx="4878">
                  <c:v>4.75</c:v>
                </c:pt>
                <c:pt idx="4879">
                  <c:v>4.75</c:v>
                </c:pt>
                <c:pt idx="4880">
                  <c:v>4.75</c:v>
                </c:pt>
                <c:pt idx="4881">
                  <c:v>4.75</c:v>
                </c:pt>
                <c:pt idx="4882">
                  <c:v>4.76</c:v>
                </c:pt>
                <c:pt idx="4883">
                  <c:v>4.7699999999999996</c:v>
                </c:pt>
                <c:pt idx="4884">
                  <c:v>4.7699999999999996</c:v>
                </c:pt>
                <c:pt idx="4885">
                  <c:v>4.76</c:v>
                </c:pt>
                <c:pt idx="4886">
                  <c:v>4.76</c:v>
                </c:pt>
                <c:pt idx="4887">
                  <c:v>4.75</c:v>
                </c:pt>
                <c:pt idx="4888">
                  <c:v>4.76</c:v>
                </c:pt>
                <c:pt idx="4889">
                  <c:v>4.76</c:v>
                </c:pt>
                <c:pt idx="4890">
                  <c:v>4.7699999999999996</c:v>
                </c:pt>
                <c:pt idx="4891">
                  <c:v>4.7699999999999996</c:v>
                </c:pt>
                <c:pt idx="4892">
                  <c:v>4.7699999999999996</c:v>
                </c:pt>
                <c:pt idx="4893">
                  <c:v>4.7699999999999996</c:v>
                </c:pt>
                <c:pt idx="4894">
                  <c:v>4.7699999999999996</c:v>
                </c:pt>
                <c:pt idx="4895">
                  <c:v>4.78</c:v>
                </c:pt>
                <c:pt idx="4896">
                  <c:v>4.78</c:v>
                </c:pt>
                <c:pt idx="4897">
                  <c:v>4.79</c:v>
                </c:pt>
                <c:pt idx="4898">
                  <c:v>4.79</c:v>
                </c:pt>
                <c:pt idx="4899">
                  <c:v>4.79</c:v>
                </c:pt>
                <c:pt idx="4900">
                  <c:v>4.79</c:v>
                </c:pt>
                <c:pt idx="4901">
                  <c:v>4.8</c:v>
                </c:pt>
                <c:pt idx="4902">
                  <c:v>4.79</c:v>
                </c:pt>
                <c:pt idx="4903">
                  <c:v>4.79</c:v>
                </c:pt>
                <c:pt idx="4904">
                  <c:v>4.79</c:v>
                </c:pt>
                <c:pt idx="4905">
                  <c:v>4.79</c:v>
                </c:pt>
                <c:pt idx="4906">
                  <c:v>4.8</c:v>
                </c:pt>
                <c:pt idx="4907">
                  <c:v>4.8</c:v>
                </c:pt>
                <c:pt idx="4908">
                  <c:v>4.8</c:v>
                </c:pt>
                <c:pt idx="4909">
                  <c:v>4.8</c:v>
                </c:pt>
                <c:pt idx="4910">
                  <c:v>4.8</c:v>
                </c:pt>
                <c:pt idx="4911">
                  <c:v>4.8099999999999996</c:v>
                </c:pt>
                <c:pt idx="4912">
                  <c:v>4.8099999999999996</c:v>
                </c:pt>
                <c:pt idx="4913">
                  <c:v>4.8</c:v>
                </c:pt>
                <c:pt idx="4914">
                  <c:v>4.8099999999999996</c:v>
                </c:pt>
                <c:pt idx="4915">
                  <c:v>4.8099999999999996</c:v>
                </c:pt>
                <c:pt idx="4916">
                  <c:v>4.8099999999999996</c:v>
                </c:pt>
                <c:pt idx="4917">
                  <c:v>4.8099999999999996</c:v>
                </c:pt>
                <c:pt idx="4918">
                  <c:v>4.8099999999999996</c:v>
                </c:pt>
                <c:pt idx="4919">
                  <c:v>4.8199999999999985</c:v>
                </c:pt>
                <c:pt idx="4920">
                  <c:v>4.8099999999999996</c:v>
                </c:pt>
                <c:pt idx="4921">
                  <c:v>4.8099999999999996</c:v>
                </c:pt>
                <c:pt idx="4922">
                  <c:v>4.8199999999999985</c:v>
                </c:pt>
                <c:pt idx="4923">
                  <c:v>4.8199999999999985</c:v>
                </c:pt>
                <c:pt idx="4924">
                  <c:v>4.8199999999999985</c:v>
                </c:pt>
                <c:pt idx="4925">
                  <c:v>4.83</c:v>
                </c:pt>
                <c:pt idx="4926">
                  <c:v>4.8199999999999985</c:v>
                </c:pt>
                <c:pt idx="4927">
                  <c:v>4.8199999999999985</c:v>
                </c:pt>
                <c:pt idx="4928">
                  <c:v>4.83</c:v>
                </c:pt>
                <c:pt idx="4929">
                  <c:v>4.83</c:v>
                </c:pt>
                <c:pt idx="4930">
                  <c:v>4.83</c:v>
                </c:pt>
                <c:pt idx="4931">
                  <c:v>4.83</c:v>
                </c:pt>
                <c:pt idx="4932">
                  <c:v>4.83</c:v>
                </c:pt>
                <c:pt idx="4933">
                  <c:v>4.83</c:v>
                </c:pt>
                <c:pt idx="4934">
                  <c:v>4.83</c:v>
                </c:pt>
                <c:pt idx="4935">
                  <c:v>4.84</c:v>
                </c:pt>
                <c:pt idx="4936">
                  <c:v>4.84</c:v>
                </c:pt>
                <c:pt idx="4937">
                  <c:v>4.84</c:v>
                </c:pt>
                <c:pt idx="4938">
                  <c:v>4.84</c:v>
                </c:pt>
                <c:pt idx="4939">
                  <c:v>4.8499999999999996</c:v>
                </c:pt>
                <c:pt idx="4940">
                  <c:v>4.8499999999999996</c:v>
                </c:pt>
                <c:pt idx="4941">
                  <c:v>4.84</c:v>
                </c:pt>
                <c:pt idx="4942">
                  <c:v>4.8499999999999996</c:v>
                </c:pt>
                <c:pt idx="4943">
                  <c:v>4.8499999999999996</c:v>
                </c:pt>
                <c:pt idx="4944">
                  <c:v>4.8499999999999996</c:v>
                </c:pt>
                <c:pt idx="4945">
                  <c:v>4.8499999999999996</c:v>
                </c:pt>
                <c:pt idx="4946">
                  <c:v>4.8499999999999996</c:v>
                </c:pt>
                <c:pt idx="4947">
                  <c:v>4.8499999999999996</c:v>
                </c:pt>
                <c:pt idx="4948">
                  <c:v>4.8499999999999996</c:v>
                </c:pt>
                <c:pt idx="4949">
                  <c:v>4.8599999999999985</c:v>
                </c:pt>
                <c:pt idx="4950">
                  <c:v>4.87</c:v>
                </c:pt>
                <c:pt idx="4951">
                  <c:v>4.8599999999999985</c:v>
                </c:pt>
                <c:pt idx="4952">
                  <c:v>4.8599999999999985</c:v>
                </c:pt>
                <c:pt idx="4953">
                  <c:v>4.8599999999999985</c:v>
                </c:pt>
                <c:pt idx="4954">
                  <c:v>4.8499999999999996</c:v>
                </c:pt>
                <c:pt idx="4955">
                  <c:v>4.8499999999999996</c:v>
                </c:pt>
                <c:pt idx="4956">
                  <c:v>4.8499999999999996</c:v>
                </c:pt>
                <c:pt idx="4957">
                  <c:v>4.8599999999999985</c:v>
                </c:pt>
                <c:pt idx="4958">
                  <c:v>4.8599999999999985</c:v>
                </c:pt>
                <c:pt idx="4959">
                  <c:v>4.8599999999999985</c:v>
                </c:pt>
                <c:pt idx="4960">
                  <c:v>4.8499999999999996</c:v>
                </c:pt>
                <c:pt idx="4961">
                  <c:v>4.8499999999999996</c:v>
                </c:pt>
                <c:pt idx="4962">
                  <c:v>4.8499999999999996</c:v>
                </c:pt>
                <c:pt idx="4963">
                  <c:v>4.8499999999999996</c:v>
                </c:pt>
                <c:pt idx="4964">
                  <c:v>4.8499999999999996</c:v>
                </c:pt>
                <c:pt idx="4965">
                  <c:v>4.8499999999999996</c:v>
                </c:pt>
                <c:pt idx="4966">
                  <c:v>4.8499999999999996</c:v>
                </c:pt>
                <c:pt idx="4967">
                  <c:v>4.8499999999999996</c:v>
                </c:pt>
                <c:pt idx="4968">
                  <c:v>4.8499999999999996</c:v>
                </c:pt>
                <c:pt idx="4969">
                  <c:v>4.8499999999999996</c:v>
                </c:pt>
                <c:pt idx="4970">
                  <c:v>4.8599999999999985</c:v>
                </c:pt>
                <c:pt idx="4971">
                  <c:v>4.87</c:v>
                </c:pt>
                <c:pt idx="4972">
                  <c:v>4.8599999999999985</c:v>
                </c:pt>
                <c:pt idx="4973">
                  <c:v>4.8499999999999996</c:v>
                </c:pt>
                <c:pt idx="4974">
                  <c:v>4.8599999999999985</c:v>
                </c:pt>
                <c:pt idx="4975">
                  <c:v>4.87</c:v>
                </c:pt>
                <c:pt idx="4976">
                  <c:v>4.8599999999999985</c:v>
                </c:pt>
                <c:pt idx="4977">
                  <c:v>4.87</c:v>
                </c:pt>
                <c:pt idx="4978">
                  <c:v>4.87</c:v>
                </c:pt>
                <c:pt idx="4979">
                  <c:v>4.8599999999999985</c:v>
                </c:pt>
                <c:pt idx="4980">
                  <c:v>4.87</c:v>
                </c:pt>
                <c:pt idx="4981">
                  <c:v>4.87</c:v>
                </c:pt>
                <c:pt idx="4982">
                  <c:v>4.8599999999999985</c:v>
                </c:pt>
                <c:pt idx="4983">
                  <c:v>4.8599999999999985</c:v>
                </c:pt>
                <c:pt idx="4984">
                  <c:v>4.87</c:v>
                </c:pt>
                <c:pt idx="4985">
                  <c:v>4.87</c:v>
                </c:pt>
                <c:pt idx="4986">
                  <c:v>4.87</c:v>
                </c:pt>
                <c:pt idx="4987">
                  <c:v>4.87</c:v>
                </c:pt>
                <c:pt idx="4988">
                  <c:v>4.88</c:v>
                </c:pt>
                <c:pt idx="4989">
                  <c:v>4.8899999999999997</c:v>
                </c:pt>
                <c:pt idx="4990">
                  <c:v>4.88</c:v>
                </c:pt>
                <c:pt idx="4991">
                  <c:v>4.88</c:v>
                </c:pt>
                <c:pt idx="4992">
                  <c:v>4.8899999999999997</c:v>
                </c:pt>
                <c:pt idx="4993">
                  <c:v>4.88</c:v>
                </c:pt>
                <c:pt idx="4994">
                  <c:v>4.88</c:v>
                </c:pt>
                <c:pt idx="4995">
                  <c:v>4.8899999999999997</c:v>
                </c:pt>
                <c:pt idx="4996">
                  <c:v>4.88</c:v>
                </c:pt>
                <c:pt idx="4997">
                  <c:v>4.88</c:v>
                </c:pt>
                <c:pt idx="4998">
                  <c:v>4.8899999999999997</c:v>
                </c:pt>
                <c:pt idx="4999">
                  <c:v>4.9000000000000004</c:v>
                </c:pt>
                <c:pt idx="5000">
                  <c:v>4.8899999999999997</c:v>
                </c:pt>
                <c:pt idx="5001">
                  <c:v>4.9000000000000004</c:v>
                </c:pt>
                <c:pt idx="5002">
                  <c:v>4.9000000000000004</c:v>
                </c:pt>
                <c:pt idx="5003">
                  <c:v>4.9000000000000004</c:v>
                </c:pt>
                <c:pt idx="5004">
                  <c:v>4.9000000000000004</c:v>
                </c:pt>
                <c:pt idx="5005">
                  <c:v>4.9000000000000004</c:v>
                </c:pt>
                <c:pt idx="5006">
                  <c:v>4.8899999999999997</c:v>
                </c:pt>
                <c:pt idx="5007">
                  <c:v>4.8899999999999997</c:v>
                </c:pt>
                <c:pt idx="5008">
                  <c:v>4.8899999999999997</c:v>
                </c:pt>
                <c:pt idx="5009">
                  <c:v>4.9000000000000004</c:v>
                </c:pt>
                <c:pt idx="5010">
                  <c:v>4.9000000000000004</c:v>
                </c:pt>
                <c:pt idx="5011">
                  <c:v>4.8899999999999997</c:v>
                </c:pt>
                <c:pt idx="5012">
                  <c:v>4.8899999999999997</c:v>
                </c:pt>
                <c:pt idx="5013">
                  <c:v>4.8899999999999997</c:v>
                </c:pt>
                <c:pt idx="5014">
                  <c:v>4.8899999999999997</c:v>
                </c:pt>
                <c:pt idx="5015">
                  <c:v>4.9000000000000004</c:v>
                </c:pt>
                <c:pt idx="5016">
                  <c:v>4.9000000000000004</c:v>
                </c:pt>
                <c:pt idx="5017">
                  <c:v>4.9000000000000004</c:v>
                </c:pt>
                <c:pt idx="5018">
                  <c:v>4.9000000000000004</c:v>
                </c:pt>
                <c:pt idx="5019">
                  <c:v>4.91</c:v>
                </c:pt>
                <c:pt idx="5020">
                  <c:v>4.91</c:v>
                </c:pt>
                <c:pt idx="5021">
                  <c:v>4.91</c:v>
                </c:pt>
                <c:pt idx="5022">
                  <c:v>4.91</c:v>
                </c:pt>
                <c:pt idx="5023">
                  <c:v>4.91</c:v>
                </c:pt>
                <c:pt idx="5024">
                  <c:v>4.91</c:v>
                </c:pt>
                <c:pt idx="5025">
                  <c:v>4.91</c:v>
                </c:pt>
                <c:pt idx="5026">
                  <c:v>4.92</c:v>
                </c:pt>
                <c:pt idx="5027">
                  <c:v>4.92</c:v>
                </c:pt>
                <c:pt idx="5028">
                  <c:v>4.92</c:v>
                </c:pt>
                <c:pt idx="5029">
                  <c:v>4.9300000000000024</c:v>
                </c:pt>
                <c:pt idx="5030">
                  <c:v>4.9300000000000024</c:v>
                </c:pt>
                <c:pt idx="5031">
                  <c:v>4.9300000000000024</c:v>
                </c:pt>
                <c:pt idx="5032">
                  <c:v>4.9300000000000024</c:v>
                </c:pt>
                <c:pt idx="5033">
                  <c:v>4.9300000000000024</c:v>
                </c:pt>
                <c:pt idx="5034">
                  <c:v>4.9300000000000024</c:v>
                </c:pt>
                <c:pt idx="5035">
                  <c:v>4.9300000000000024</c:v>
                </c:pt>
                <c:pt idx="5036">
                  <c:v>4.9400000000000004</c:v>
                </c:pt>
                <c:pt idx="5037">
                  <c:v>4.9400000000000004</c:v>
                </c:pt>
                <c:pt idx="5038">
                  <c:v>4.95</c:v>
                </c:pt>
                <c:pt idx="5039">
                  <c:v>4.9400000000000004</c:v>
                </c:pt>
                <c:pt idx="5040">
                  <c:v>4.95</c:v>
                </c:pt>
                <c:pt idx="5041">
                  <c:v>4.9400000000000004</c:v>
                </c:pt>
                <c:pt idx="5042">
                  <c:v>4.9400000000000004</c:v>
                </c:pt>
                <c:pt idx="5043">
                  <c:v>4.95</c:v>
                </c:pt>
                <c:pt idx="5044">
                  <c:v>4.95</c:v>
                </c:pt>
                <c:pt idx="5045">
                  <c:v>4.9400000000000004</c:v>
                </c:pt>
                <c:pt idx="5046">
                  <c:v>4.95</c:v>
                </c:pt>
                <c:pt idx="5047">
                  <c:v>4.95</c:v>
                </c:pt>
                <c:pt idx="5048">
                  <c:v>4.95</c:v>
                </c:pt>
                <c:pt idx="5049">
                  <c:v>4.95</c:v>
                </c:pt>
                <c:pt idx="5050">
                  <c:v>4.96</c:v>
                </c:pt>
                <c:pt idx="5051">
                  <c:v>4.96</c:v>
                </c:pt>
                <c:pt idx="5052">
                  <c:v>4.9700000000000024</c:v>
                </c:pt>
                <c:pt idx="5053">
                  <c:v>4.9700000000000024</c:v>
                </c:pt>
                <c:pt idx="5054">
                  <c:v>4.9700000000000024</c:v>
                </c:pt>
                <c:pt idx="5055">
                  <c:v>4.9800000000000004</c:v>
                </c:pt>
                <c:pt idx="5056">
                  <c:v>4.9800000000000004</c:v>
                </c:pt>
                <c:pt idx="5057">
                  <c:v>4.9800000000000004</c:v>
                </c:pt>
                <c:pt idx="5058">
                  <c:v>4.9800000000000004</c:v>
                </c:pt>
                <c:pt idx="5059">
                  <c:v>4.9700000000000024</c:v>
                </c:pt>
                <c:pt idx="5060">
                  <c:v>4.9700000000000024</c:v>
                </c:pt>
                <c:pt idx="5061">
                  <c:v>4.9700000000000024</c:v>
                </c:pt>
                <c:pt idx="5062">
                  <c:v>4.9800000000000004</c:v>
                </c:pt>
                <c:pt idx="5063">
                  <c:v>4.9800000000000004</c:v>
                </c:pt>
                <c:pt idx="5064">
                  <c:v>4.9800000000000004</c:v>
                </c:pt>
                <c:pt idx="5065">
                  <c:v>4.99</c:v>
                </c:pt>
                <c:pt idx="5066">
                  <c:v>4.9800000000000004</c:v>
                </c:pt>
                <c:pt idx="5067">
                  <c:v>4.9800000000000004</c:v>
                </c:pt>
                <c:pt idx="5068">
                  <c:v>4.9800000000000004</c:v>
                </c:pt>
                <c:pt idx="5069">
                  <c:v>4.9800000000000004</c:v>
                </c:pt>
                <c:pt idx="5070">
                  <c:v>4.99</c:v>
                </c:pt>
                <c:pt idx="5071">
                  <c:v>4.99</c:v>
                </c:pt>
                <c:pt idx="5072">
                  <c:v>4.99</c:v>
                </c:pt>
                <c:pt idx="5073">
                  <c:v>4.9800000000000004</c:v>
                </c:pt>
                <c:pt idx="5074">
                  <c:v>4.9800000000000004</c:v>
                </c:pt>
                <c:pt idx="5075">
                  <c:v>4.99</c:v>
                </c:pt>
                <c:pt idx="5076">
                  <c:v>4.99</c:v>
                </c:pt>
                <c:pt idx="5077">
                  <c:v>5</c:v>
                </c:pt>
                <c:pt idx="5078">
                  <c:v>5.01</c:v>
                </c:pt>
                <c:pt idx="5079">
                  <c:v>5.01</c:v>
                </c:pt>
                <c:pt idx="5080">
                  <c:v>5</c:v>
                </c:pt>
                <c:pt idx="5081">
                  <c:v>5</c:v>
                </c:pt>
                <c:pt idx="5082">
                  <c:v>5</c:v>
                </c:pt>
                <c:pt idx="5083">
                  <c:v>5</c:v>
                </c:pt>
                <c:pt idx="5084">
                  <c:v>5</c:v>
                </c:pt>
                <c:pt idx="5085">
                  <c:v>5.01</c:v>
                </c:pt>
                <c:pt idx="5086">
                  <c:v>5.0199999999999996</c:v>
                </c:pt>
                <c:pt idx="5087">
                  <c:v>5.01</c:v>
                </c:pt>
                <c:pt idx="5088">
                  <c:v>5.0199999999999996</c:v>
                </c:pt>
                <c:pt idx="5089">
                  <c:v>5.0199999999999996</c:v>
                </c:pt>
                <c:pt idx="5090">
                  <c:v>5.0199999999999996</c:v>
                </c:pt>
                <c:pt idx="5091">
                  <c:v>5.0199999999999996</c:v>
                </c:pt>
                <c:pt idx="5092">
                  <c:v>5.03</c:v>
                </c:pt>
                <c:pt idx="5093">
                  <c:v>5.03</c:v>
                </c:pt>
                <c:pt idx="5094">
                  <c:v>5.03</c:v>
                </c:pt>
                <c:pt idx="5095">
                  <c:v>5.03</c:v>
                </c:pt>
                <c:pt idx="5096">
                  <c:v>5.03</c:v>
                </c:pt>
                <c:pt idx="5097">
                  <c:v>5.0199999999999996</c:v>
                </c:pt>
                <c:pt idx="5098">
                  <c:v>5.0199999999999996</c:v>
                </c:pt>
                <c:pt idx="5099">
                  <c:v>5.03</c:v>
                </c:pt>
                <c:pt idx="5100">
                  <c:v>5.03</c:v>
                </c:pt>
                <c:pt idx="5101">
                  <c:v>5.03</c:v>
                </c:pt>
                <c:pt idx="5102">
                  <c:v>5.03</c:v>
                </c:pt>
                <c:pt idx="5103">
                  <c:v>5.03</c:v>
                </c:pt>
                <c:pt idx="5104">
                  <c:v>5.03</c:v>
                </c:pt>
                <c:pt idx="5105">
                  <c:v>5.04</c:v>
                </c:pt>
                <c:pt idx="5106">
                  <c:v>5.04</c:v>
                </c:pt>
                <c:pt idx="5107">
                  <c:v>5.03</c:v>
                </c:pt>
                <c:pt idx="5108">
                  <c:v>5.03</c:v>
                </c:pt>
                <c:pt idx="5109">
                  <c:v>5.03</c:v>
                </c:pt>
                <c:pt idx="5110">
                  <c:v>5.03</c:v>
                </c:pt>
                <c:pt idx="5111">
                  <c:v>5.03</c:v>
                </c:pt>
                <c:pt idx="5112">
                  <c:v>5.03</c:v>
                </c:pt>
                <c:pt idx="5113">
                  <c:v>5.04</c:v>
                </c:pt>
                <c:pt idx="5114">
                  <c:v>5.05</c:v>
                </c:pt>
                <c:pt idx="5115">
                  <c:v>5.04</c:v>
                </c:pt>
                <c:pt idx="5116">
                  <c:v>5.05</c:v>
                </c:pt>
                <c:pt idx="5117">
                  <c:v>5.05</c:v>
                </c:pt>
                <c:pt idx="5118">
                  <c:v>5.05</c:v>
                </c:pt>
                <c:pt idx="5119">
                  <c:v>5.0599999999999996</c:v>
                </c:pt>
                <c:pt idx="5120">
                  <c:v>5.0599999999999996</c:v>
                </c:pt>
                <c:pt idx="5121">
                  <c:v>5.0599999999999996</c:v>
                </c:pt>
                <c:pt idx="5122">
                  <c:v>5.0599999999999996</c:v>
                </c:pt>
                <c:pt idx="5123">
                  <c:v>5.0599999999999996</c:v>
                </c:pt>
                <c:pt idx="5124">
                  <c:v>5.0599999999999996</c:v>
                </c:pt>
                <c:pt idx="5125">
                  <c:v>5.05</c:v>
                </c:pt>
                <c:pt idx="5126">
                  <c:v>5.0599999999999996</c:v>
                </c:pt>
                <c:pt idx="5127">
                  <c:v>5.0599999999999996</c:v>
                </c:pt>
                <c:pt idx="5128">
                  <c:v>5.0599999999999996</c:v>
                </c:pt>
                <c:pt idx="5129">
                  <c:v>5.0599999999999996</c:v>
                </c:pt>
                <c:pt idx="5130">
                  <c:v>5.07</c:v>
                </c:pt>
                <c:pt idx="5131">
                  <c:v>5.07</c:v>
                </c:pt>
                <c:pt idx="5132">
                  <c:v>5.0599999999999996</c:v>
                </c:pt>
                <c:pt idx="5133">
                  <c:v>5.0599999999999996</c:v>
                </c:pt>
                <c:pt idx="5134">
                  <c:v>5.07</c:v>
                </c:pt>
                <c:pt idx="5135">
                  <c:v>5.0599999999999996</c:v>
                </c:pt>
                <c:pt idx="5136">
                  <c:v>5.0599999999999996</c:v>
                </c:pt>
                <c:pt idx="5137">
                  <c:v>5.07</c:v>
                </c:pt>
                <c:pt idx="5138">
                  <c:v>5.07</c:v>
                </c:pt>
                <c:pt idx="5139">
                  <c:v>5.04</c:v>
                </c:pt>
                <c:pt idx="5140">
                  <c:v>5.05</c:v>
                </c:pt>
                <c:pt idx="5141">
                  <c:v>5.05</c:v>
                </c:pt>
                <c:pt idx="5142">
                  <c:v>5.0599999999999996</c:v>
                </c:pt>
                <c:pt idx="5143">
                  <c:v>5.0599999999999996</c:v>
                </c:pt>
                <c:pt idx="5144">
                  <c:v>5.0599999999999996</c:v>
                </c:pt>
                <c:pt idx="5145">
                  <c:v>5.0599999999999996</c:v>
                </c:pt>
                <c:pt idx="5146">
                  <c:v>5.0599999999999996</c:v>
                </c:pt>
                <c:pt idx="5147">
                  <c:v>5.05</c:v>
                </c:pt>
                <c:pt idx="5148">
                  <c:v>5.05</c:v>
                </c:pt>
                <c:pt idx="5149">
                  <c:v>5.05</c:v>
                </c:pt>
                <c:pt idx="5150">
                  <c:v>5.0599999999999996</c:v>
                </c:pt>
                <c:pt idx="5151">
                  <c:v>5.0599999999999996</c:v>
                </c:pt>
                <c:pt idx="5152">
                  <c:v>5.07</c:v>
                </c:pt>
                <c:pt idx="5153">
                  <c:v>5.07</c:v>
                </c:pt>
                <c:pt idx="5154">
                  <c:v>5.07</c:v>
                </c:pt>
                <c:pt idx="5155">
                  <c:v>5.07</c:v>
                </c:pt>
                <c:pt idx="5156">
                  <c:v>5.07</c:v>
                </c:pt>
                <c:pt idx="5157">
                  <c:v>5.07</c:v>
                </c:pt>
                <c:pt idx="5158">
                  <c:v>5.07</c:v>
                </c:pt>
                <c:pt idx="5159">
                  <c:v>5.09</c:v>
                </c:pt>
                <c:pt idx="5160">
                  <c:v>5.08</c:v>
                </c:pt>
                <c:pt idx="5161">
                  <c:v>5.08</c:v>
                </c:pt>
                <c:pt idx="5162">
                  <c:v>5.08</c:v>
                </c:pt>
                <c:pt idx="5163">
                  <c:v>5.09</c:v>
                </c:pt>
                <c:pt idx="5164">
                  <c:v>5.08</c:v>
                </c:pt>
                <c:pt idx="5165">
                  <c:v>5.08</c:v>
                </c:pt>
                <c:pt idx="5166">
                  <c:v>5.08</c:v>
                </c:pt>
                <c:pt idx="5167">
                  <c:v>5.08</c:v>
                </c:pt>
                <c:pt idx="5168">
                  <c:v>5.09</c:v>
                </c:pt>
                <c:pt idx="5169">
                  <c:v>5.09</c:v>
                </c:pt>
                <c:pt idx="5170">
                  <c:v>5.0999999999999996</c:v>
                </c:pt>
                <c:pt idx="5171">
                  <c:v>5.09</c:v>
                </c:pt>
                <c:pt idx="5172">
                  <c:v>5.09</c:v>
                </c:pt>
                <c:pt idx="5173">
                  <c:v>5.09</c:v>
                </c:pt>
                <c:pt idx="5174">
                  <c:v>5.09</c:v>
                </c:pt>
                <c:pt idx="5175">
                  <c:v>5.0999999999999996</c:v>
                </c:pt>
                <c:pt idx="5176">
                  <c:v>5.0999999999999996</c:v>
                </c:pt>
                <c:pt idx="5177">
                  <c:v>5.0999999999999996</c:v>
                </c:pt>
                <c:pt idx="5178">
                  <c:v>5.0999999999999996</c:v>
                </c:pt>
                <c:pt idx="5179">
                  <c:v>5.1099999999999985</c:v>
                </c:pt>
                <c:pt idx="5180">
                  <c:v>5.1099999999999985</c:v>
                </c:pt>
                <c:pt idx="5181">
                  <c:v>5.0999999999999996</c:v>
                </c:pt>
                <c:pt idx="5182">
                  <c:v>5.1099999999999985</c:v>
                </c:pt>
                <c:pt idx="5183">
                  <c:v>5.1099999999999985</c:v>
                </c:pt>
                <c:pt idx="5184">
                  <c:v>5.0999999999999996</c:v>
                </c:pt>
                <c:pt idx="5185">
                  <c:v>5.0999999999999996</c:v>
                </c:pt>
                <c:pt idx="5186">
                  <c:v>5.1099999999999985</c:v>
                </c:pt>
                <c:pt idx="5187">
                  <c:v>5.1099999999999985</c:v>
                </c:pt>
                <c:pt idx="5188">
                  <c:v>5.1099999999999985</c:v>
                </c:pt>
                <c:pt idx="5189">
                  <c:v>5.1099999999999985</c:v>
                </c:pt>
                <c:pt idx="5190">
                  <c:v>5.0999999999999996</c:v>
                </c:pt>
                <c:pt idx="5191">
                  <c:v>5.1099999999999985</c:v>
                </c:pt>
                <c:pt idx="5192">
                  <c:v>5.1099999999999985</c:v>
                </c:pt>
                <c:pt idx="5193">
                  <c:v>5.1099999999999985</c:v>
                </c:pt>
                <c:pt idx="5194">
                  <c:v>5.1199999999999966</c:v>
                </c:pt>
                <c:pt idx="5195">
                  <c:v>5.13</c:v>
                </c:pt>
                <c:pt idx="5196">
                  <c:v>5.13</c:v>
                </c:pt>
                <c:pt idx="5197">
                  <c:v>5.13</c:v>
                </c:pt>
                <c:pt idx="5198">
                  <c:v>5.13</c:v>
                </c:pt>
                <c:pt idx="5199">
                  <c:v>5.13</c:v>
                </c:pt>
                <c:pt idx="5200">
                  <c:v>5.14</c:v>
                </c:pt>
                <c:pt idx="5201">
                  <c:v>5.13</c:v>
                </c:pt>
                <c:pt idx="5202">
                  <c:v>5.14</c:v>
                </c:pt>
                <c:pt idx="5203">
                  <c:v>5.14</c:v>
                </c:pt>
                <c:pt idx="5204">
                  <c:v>5.14</c:v>
                </c:pt>
                <c:pt idx="5205">
                  <c:v>5.13</c:v>
                </c:pt>
                <c:pt idx="5206">
                  <c:v>5.13</c:v>
                </c:pt>
                <c:pt idx="5207">
                  <c:v>5.13</c:v>
                </c:pt>
                <c:pt idx="5208">
                  <c:v>5.13</c:v>
                </c:pt>
                <c:pt idx="5209">
                  <c:v>5.13</c:v>
                </c:pt>
                <c:pt idx="5210">
                  <c:v>5.14</c:v>
                </c:pt>
                <c:pt idx="5211">
                  <c:v>5.14</c:v>
                </c:pt>
                <c:pt idx="5212">
                  <c:v>5.14</c:v>
                </c:pt>
                <c:pt idx="5213">
                  <c:v>5.14</c:v>
                </c:pt>
                <c:pt idx="5214">
                  <c:v>5.14</c:v>
                </c:pt>
                <c:pt idx="5215">
                  <c:v>5.1499999999999995</c:v>
                </c:pt>
                <c:pt idx="5216">
                  <c:v>5.14</c:v>
                </c:pt>
                <c:pt idx="5217">
                  <c:v>5.1499999999999995</c:v>
                </c:pt>
                <c:pt idx="5218">
                  <c:v>5.1499999999999995</c:v>
                </c:pt>
                <c:pt idx="5219">
                  <c:v>5.1499999999999995</c:v>
                </c:pt>
                <c:pt idx="5220">
                  <c:v>5.1599999999999975</c:v>
                </c:pt>
                <c:pt idx="5221">
                  <c:v>5.1599999999999975</c:v>
                </c:pt>
                <c:pt idx="5222">
                  <c:v>5.1599999999999975</c:v>
                </c:pt>
                <c:pt idx="5223">
                  <c:v>5.1599999999999975</c:v>
                </c:pt>
                <c:pt idx="5224">
                  <c:v>5.1599999999999975</c:v>
                </c:pt>
                <c:pt idx="5225">
                  <c:v>5.1599999999999975</c:v>
                </c:pt>
                <c:pt idx="5226">
                  <c:v>5.1599999999999975</c:v>
                </c:pt>
                <c:pt idx="5227">
                  <c:v>5.1599999999999975</c:v>
                </c:pt>
                <c:pt idx="5228">
                  <c:v>5.1599999999999975</c:v>
                </c:pt>
                <c:pt idx="5229">
                  <c:v>5.1599999999999975</c:v>
                </c:pt>
                <c:pt idx="5230">
                  <c:v>5.1599999999999975</c:v>
                </c:pt>
                <c:pt idx="5231">
                  <c:v>5.1599999999999975</c:v>
                </c:pt>
                <c:pt idx="5232">
                  <c:v>5.17</c:v>
                </c:pt>
                <c:pt idx="5233">
                  <c:v>5.1599999999999975</c:v>
                </c:pt>
                <c:pt idx="5234">
                  <c:v>5.1599999999999975</c:v>
                </c:pt>
                <c:pt idx="5235">
                  <c:v>5.1599999999999975</c:v>
                </c:pt>
                <c:pt idx="5236">
                  <c:v>5.17</c:v>
                </c:pt>
                <c:pt idx="5237">
                  <c:v>5.17</c:v>
                </c:pt>
                <c:pt idx="5238">
                  <c:v>5.17</c:v>
                </c:pt>
                <c:pt idx="5239">
                  <c:v>5.18</c:v>
                </c:pt>
                <c:pt idx="5240">
                  <c:v>5.18</c:v>
                </c:pt>
                <c:pt idx="5241">
                  <c:v>5.1899999999999995</c:v>
                </c:pt>
                <c:pt idx="5242">
                  <c:v>5.18</c:v>
                </c:pt>
                <c:pt idx="5243">
                  <c:v>5.18</c:v>
                </c:pt>
                <c:pt idx="5244">
                  <c:v>5.1899999999999995</c:v>
                </c:pt>
                <c:pt idx="5245">
                  <c:v>5.1899999999999995</c:v>
                </c:pt>
                <c:pt idx="5246">
                  <c:v>5.1899999999999995</c:v>
                </c:pt>
                <c:pt idx="5247">
                  <c:v>5.18</c:v>
                </c:pt>
                <c:pt idx="5248">
                  <c:v>5.1899999999999995</c:v>
                </c:pt>
                <c:pt idx="5249">
                  <c:v>5.1899999999999995</c:v>
                </c:pt>
                <c:pt idx="5250">
                  <c:v>5.1899999999999995</c:v>
                </c:pt>
                <c:pt idx="5251">
                  <c:v>5.1899999999999995</c:v>
                </c:pt>
                <c:pt idx="5252">
                  <c:v>5.1899999999999995</c:v>
                </c:pt>
                <c:pt idx="5253">
                  <c:v>5.2</c:v>
                </c:pt>
                <c:pt idx="5254">
                  <c:v>5.1899999999999995</c:v>
                </c:pt>
                <c:pt idx="5255">
                  <c:v>5.1899999999999995</c:v>
                </c:pt>
                <c:pt idx="5256">
                  <c:v>5.2</c:v>
                </c:pt>
                <c:pt idx="5257">
                  <c:v>5.2</c:v>
                </c:pt>
                <c:pt idx="5258">
                  <c:v>5.21</c:v>
                </c:pt>
                <c:pt idx="5259">
                  <c:v>5.21</c:v>
                </c:pt>
                <c:pt idx="5260">
                  <c:v>5.21</c:v>
                </c:pt>
                <c:pt idx="5261">
                  <c:v>5.21</c:v>
                </c:pt>
                <c:pt idx="5262">
                  <c:v>5.21</c:v>
                </c:pt>
                <c:pt idx="5263">
                  <c:v>5.22</c:v>
                </c:pt>
                <c:pt idx="5264">
                  <c:v>5.21</c:v>
                </c:pt>
                <c:pt idx="5265">
                  <c:v>5.21</c:v>
                </c:pt>
                <c:pt idx="5266">
                  <c:v>5.21</c:v>
                </c:pt>
                <c:pt idx="5267">
                  <c:v>5.21</c:v>
                </c:pt>
                <c:pt idx="5268">
                  <c:v>5.22</c:v>
                </c:pt>
                <c:pt idx="5269">
                  <c:v>5.22</c:v>
                </c:pt>
                <c:pt idx="5270">
                  <c:v>5.22</c:v>
                </c:pt>
                <c:pt idx="5271">
                  <c:v>5.22</c:v>
                </c:pt>
                <c:pt idx="5272">
                  <c:v>5.21</c:v>
                </c:pt>
                <c:pt idx="5273">
                  <c:v>5.22</c:v>
                </c:pt>
                <c:pt idx="5274">
                  <c:v>5.21</c:v>
                </c:pt>
                <c:pt idx="5275">
                  <c:v>5.21</c:v>
                </c:pt>
                <c:pt idx="5276">
                  <c:v>5.22</c:v>
                </c:pt>
                <c:pt idx="5277">
                  <c:v>5.22</c:v>
                </c:pt>
                <c:pt idx="5278">
                  <c:v>5.22</c:v>
                </c:pt>
                <c:pt idx="5279">
                  <c:v>5.22</c:v>
                </c:pt>
                <c:pt idx="5280">
                  <c:v>5.23</c:v>
                </c:pt>
                <c:pt idx="5281">
                  <c:v>5.23</c:v>
                </c:pt>
                <c:pt idx="5282">
                  <c:v>5.23</c:v>
                </c:pt>
                <c:pt idx="5283">
                  <c:v>5.23</c:v>
                </c:pt>
                <c:pt idx="5284">
                  <c:v>5.24</c:v>
                </c:pt>
                <c:pt idx="5285">
                  <c:v>5.22</c:v>
                </c:pt>
                <c:pt idx="5286">
                  <c:v>5.23</c:v>
                </c:pt>
                <c:pt idx="5287">
                  <c:v>5.23</c:v>
                </c:pt>
                <c:pt idx="5288">
                  <c:v>5.23</c:v>
                </c:pt>
                <c:pt idx="5289">
                  <c:v>5.23</c:v>
                </c:pt>
                <c:pt idx="5290">
                  <c:v>5.24</c:v>
                </c:pt>
                <c:pt idx="5291">
                  <c:v>5.24</c:v>
                </c:pt>
                <c:pt idx="5292">
                  <c:v>5.24</c:v>
                </c:pt>
                <c:pt idx="5293">
                  <c:v>5.25</c:v>
                </c:pt>
                <c:pt idx="5294">
                  <c:v>5.25</c:v>
                </c:pt>
                <c:pt idx="5295">
                  <c:v>5.25</c:v>
                </c:pt>
                <c:pt idx="5296">
                  <c:v>5.26</c:v>
                </c:pt>
                <c:pt idx="5297">
                  <c:v>5.26</c:v>
                </c:pt>
                <c:pt idx="5298">
                  <c:v>5.26</c:v>
                </c:pt>
                <c:pt idx="5299">
                  <c:v>5.26</c:v>
                </c:pt>
                <c:pt idx="5300">
                  <c:v>5.26</c:v>
                </c:pt>
                <c:pt idx="5301">
                  <c:v>5.26</c:v>
                </c:pt>
                <c:pt idx="5302">
                  <c:v>5.26</c:v>
                </c:pt>
                <c:pt idx="5303">
                  <c:v>5.2700000000000014</c:v>
                </c:pt>
                <c:pt idx="5304">
                  <c:v>5.2700000000000014</c:v>
                </c:pt>
                <c:pt idx="5305">
                  <c:v>5.28</c:v>
                </c:pt>
                <c:pt idx="5306">
                  <c:v>5.2700000000000014</c:v>
                </c:pt>
                <c:pt idx="5307">
                  <c:v>5.2700000000000014</c:v>
                </c:pt>
                <c:pt idx="5308">
                  <c:v>5.28</c:v>
                </c:pt>
                <c:pt idx="5309">
                  <c:v>5.2700000000000014</c:v>
                </c:pt>
                <c:pt idx="5310">
                  <c:v>5.26</c:v>
                </c:pt>
                <c:pt idx="5311">
                  <c:v>5.2700000000000014</c:v>
                </c:pt>
                <c:pt idx="5312">
                  <c:v>5.2700000000000014</c:v>
                </c:pt>
                <c:pt idx="5313">
                  <c:v>5.2700000000000014</c:v>
                </c:pt>
                <c:pt idx="5314">
                  <c:v>5.2700000000000014</c:v>
                </c:pt>
                <c:pt idx="5315">
                  <c:v>5.2700000000000014</c:v>
                </c:pt>
                <c:pt idx="5316">
                  <c:v>5.2700000000000014</c:v>
                </c:pt>
                <c:pt idx="5317">
                  <c:v>5.2700000000000014</c:v>
                </c:pt>
                <c:pt idx="5318">
                  <c:v>5.28</c:v>
                </c:pt>
                <c:pt idx="5319">
                  <c:v>5.29</c:v>
                </c:pt>
                <c:pt idx="5320">
                  <c:v>5.29</c:v>
                </c:pt>
                <c:pt idx="5321">
                  <c:v>5.29</c:v>
                </c:pt>
                <c:pt idx="5322">
                  <c:v>5.29</c:v>
                </c:pt>
                <c:pt idx="5323">
                  <c:v>5.29</c:v>
                </c:pt>
                <c:pt idx="5324">
                  <c:v>5.29</c:v>
                </c:pt>
                <c:pt idx="5325">
                  <c:v>5.29</c:v>
                </c:pt>
                <c:pt idx="5326">
                  <c:v>5.29</c:v>
                </c:pt>
                <c:pt idx="5327">
                  <c:v>5.29</c:v>
                </c:pt>
                <c:pt idx="5328">
                  <c:v>5.29</c:v>
                </c:pt>
                <c:pt idx="5329">
                  <c:v>5.3</c:v>
                </c:pt>
                <c:pt idx="5330">
                  <c:v>5.3</c:v>
                </c:pt>
                <c:pt idx="5331">
                  <c:v>5.3</c:v>
                </c:pt>
                <c:pt idx="5332">
                  <c:v>5.3</c:v>
                </c:pt>
                <c:pt idx="5333">
                  <c:v>5.29</c:v>
                </c:pt>
                <c:pt idx="5334">
                  <c:v>5.3</c:v>
                </c:pt>
                <c:pt idx="5335">
                  <c:v>5.3</c:v>
                </c:pt>
                <c:pt idx="5336">
                  <c:v>5.31</c:v>
                </c:pt>
                <c:pt idx="5337">
                  <c:v>5.3</c:v>
                </c:pt>
                <c:pt idx="5338">
                  <c:v>5.3</c:v>
                </c:pt>
                <c:pt idx="5339">
                  <c:v>5.31</c:v>
                </c:pt>
                <c:pt idx="5340">
                  <c:v>5.31</c:v>
                </c:pt>
                <c:pt idx="5341">
                  <c:v>5.3</c:v>
                </c:pt>
                <c:pt idx="5342">
                  <c:v>5.31</c:v>
                </c:pt>
                <c:pt idx="5343">
                  <c:v>5.3199999999999985</c:v>
                </c:pt>
                <c:pt idx="5344">
                  <c:v>5.3199999999999985</c:v>
                </c:pt>
                <c:pt idx="5345">
                  <c:v>5.3199999999999985</c:v>
                </c:pt>
                <c:pt idx="5346">
                  <c:v>5.31</c:v>
                </c:pt>
                <c:pt idx="5347">
                  <c:v>5.3199999999999985</c:v>
                </c:pt>
                <c:pt idx="5348">
                  <c:v>5.3199999999999985</c:v>
                </c:pt>
                <c:pt idx="5349">
                  <c:v>5.3199999999999985</c:v>
                </c:pt>
                <c:pt idx="5350">
                  <c:v>5.3199999999999985</c:v>
                </c:pt>
                <c:pt idx="5351">
                  <c:v>5.3199999999999985</c:v>
                </c:pt>
                <c:pt idx="5352">
                  <c:v>5.3199999999999985</c:v>
                </c:pt>
                <c:pt idx="5353">
                  <c:v>5.3199999999999985</c:v>
                </c:pt>
                <c:pt idx="5354">
                  <c:v>5.3199999999999985</c:v>
                </c:pt>
                <c:pt idx="5355">
                  <c:v>5.3199999999999985</c:v>
                </c:pt>
                <c:pt idx="5356">
                  <c:v>5.3199999999999985</c:v>
                </c:pt>
                <c:pt idx="5357">
                  <c:v>5.33</c:v>
                </c:pt>
                <c:pt idx="5358">
                  <c:v>5.33</c:v>
                </c:pt>
                <c:pt idx="5359">
                  <c:v>5.34</c:v>
                </c:pt>
                <c:pt idx="5360">
                  <c:v>5.34</c:v>
                </c:pt>
                <c:pt idx="5361">
                  <c:v>5.34</c:v>
                </c:pt>
                <c:pt idx="5362">
                  <c:v>5.33</c:v>
                </c:pt>
                <c:pt idx="5363">
                  <c:v>5.34</c:v>
                </c:pt>
                <c:pt idx="5364">
                  <c:v>5.34</c:v>
                </c:pt>
                <c:pt idx="5365">
                  <c:v>5.33</c:v>
                </c:pt>
                <c:pt idx="5366">
                  <c:v>5.33</c:v>
                </c:pt>
                <c:pt idx="5367">
                  <c:v>5.33</c:v>
                </c:pt>
                <c:pt idx="5368">
                  <c:v>5.34</c:v>
                </c:pt>
                <c:pt idx="5369">
                  <c:v>5.34</c:v>
                </c:pt>
                <c:pt idx="5370">
                  <c:v>5.35</c:v>
                </c:pt>
                <c:pt idx="5371">
                  <c:v>5.35</c:v>
                </c:pt>
                <c:pt idx="5372">
                  <c:v>5.35</c:v>
                </c:pt>
                <c:pt idx="5373">
                  <c:v>5.34</c:v>
                </c:pt>
                <c:pt idx="5374">
                  <c:v>5.35</c:v>
                </c:pt>
                <c:pt idx="5375">
                  <c:v>5.35</c:v>
                </c:pt>
                <c:pt idx="5376">
                  <c:v>5.34</c:v>
                </c:pt>
                <c:pt idx="5377">
                  <c:v>5.34</c:v>
                </c:pt>
                <c:pt idx="5378">
                  <c:v>5.34</c:v>
                </c:pt>
                <c:pt idx="5379">
                  <c:v>5.34</c:v>
                </c:pt>
                <c:pt idx="5380">
                  <c:v>5.33</c:v>
                </c:pt>
                <c:pt idx="5381">
                  <c:v>5.34</c:v>
                </c:pt>
                <c:pt idx="5382">
                  <c:v>5.34</c:v>
                </c:pt>
                <c:pt idx="5383">
                  <c:v>5.34</c:v>
                </c:pt>
                <c:pt idx="5384">
                  <c:v>5.35</c:v>
                </c:pt>
                <c:pt idx="5385">
                  <c:v>5.35</c:v>
                </c:pt>
                <c:pt idx="5386">
                  <c:v>5.35</c:v>
                </c:pt>
                <c:pt idx="5387">
                  <c:v>5.3599999999999985</c:v>
                </c:pt>
                <c:pt idx="5388">
                  <c:v>5.3599999999999985</c:v>
                </c:pt>
                <c:pt idx="5389">
                  <c:v>5.3599999999999985</c:v>
                </c:pt>
                <c:pt idx="5390">
                  <c:v>5.3599999999999985</c:v>
                </c:pt>
                <c:pt idx="5391">
                  <c:v>5.3599999999999985</c:v>
                </c:pt>
                <c:pt idx="5392">
                  <c:v>5.37</c:v>
                </c:pt>
                <c:pt idx="5393">
                  <c:v>5.37</c:v>
                </c:pt>
                <c:pt idx="5394">
                  <c:v>5.37</c:v>
                </c:pt>
                <c:pt idx="5395">
                  <c:v>5.3599999999999985</c:v>
                </c:pt>
                <c:pt idx="5396">
                  <c:v>5.3599999999999985</c:v>
                </c:pt>
                <c:pt idx="5397">
                  <c:v>5.3599999999999985</c:v>
                </c:pt>
                <c:pt idx="5398">
                  <c:v>5.38</c:v>
                </c:pt>
                <c:pt idx="5399">
                  <c:v>5.38</c:v>
                </c:pt>
                <c:pt idx="5400">
                  <c:v>5.38</c:v>
                </c:pt>
                <c:pt idx="5401">
                  <c:v>5.38</c:v>
                </c:pt>
                <c:pt idx="5402">
                  <c:v>5.4</c:v>
                </c:pt>
                <c:pt idx="5403">
                  <c:v>5.4</c:v>
                </c:pt>
                <c:pt idx="5404">
                  <c:v>5.4</c:v>
                </c:pt>
                <c:pt idx="5405">
                  <c:v>5.39</c:v>
                </c:pt>
                <c:pt idx="5406">
                  <c:v>5.37</c:v>
                </c:pt>
                <c:pt idx="5407">
                  <c:v>5.38</c:v>
                </c:pt>
                <c:pt idx="5408">
                  <c:v>5.38</c:v>
                </c:pt>
                <c:pt idx="5409">
                  <c:v>5.39</c:v>
                </c:pt>
                <c:pt idx="5410">
                  <c:v>5.39</c:v>
                </c:pt>
                <c:pt idx="5411">
                  <c:v>5.39</c:v>
                </c:pt>
                <c:pt idx="5412">
                  <c:v>5.4</c:v>
                </c:pt>
                <c:pt idx="5413">
                  <c:v>5.4</c:v>
                </c:pt>
                <c:pt idx="5414">
                  <c:v>5.4</c:v>
                </c:pt>
                <c:pt idx="5415">
                  <c:v>5.41</c:v>
                </c:pt>
                <c:pt idx="5416">
                  <c:v>5.41</c:v>
                </c:pt>
                <c:pt idx="5417">
                  <c:v>5.4</c:v>
                </c:pt>
                <c:pt idx="5418">
                  <c:v>5.41</c:v>
                </c:pt>
                <c:pt idx="5419">
                  <c:v>5.42</c:v>
                </c:pt>
                <c:pt idx="5420">
                  <c:v>5.41</c:v>
                </c:pt>
                <c:pt idx="5421">
                  <c:v>5.41</c:v>
                </c:pt>
                <c:pt idx="5422">
                  <c:v>5.41</c:v>
                </c:pt>
                <c:pt idx="5423">
                  <c:v>5.41</c:v>
                </c:pt>
                <c:pt idx="5424">
                  <c:v>5.41</c:v>
                </c:pt>
                <c:pt idx="5425">
                  <c:v>5.41</c:v>
                </c:pt>
                <c:pt idx="5426">
                  <c:v>5.42</c:v>
                </c:pt>
                <c:pt idx="5427">
                  <c:v>5.41</c:v>
                </c:pt>
                <c:pt idx="5428">
                  <c:v>5.42</c:v>
                </c:pt>
                <c:pt idx="5429">
                  <c:v>5.4300000000000024</c:v>
                </c:pt>
                <c:pt idx="5430">
                  <c:v>5.4300000000000024</c:v>
                </c:pt>
                <c:pt idx="5431">
                  <c:v>5.4300000000000024</c:v>
                </c:pt>
                <c:pt idx="5432">
                  <c:v>5.4300000000000024</c:v>
                </c:pt>
                <c:pt idx="5433">
                  <c:v>5.4300000000000024</c:v>
                </c:pt>
                <c:pt idx="5434">
                  <c:v>5.4300000000000024</c:v>
                </c:pt>
                <c:pt idx="5435">
                  <c:v>5.4300000000000024</c:v>
                </c:pt>
                <c:pt idx="5436">
                  <c:v>5.44</c:v>
                </c:pt>
                <c:pt idx="5437">
                  <c:v>5.45</c:v>
                </c:pt>
                <c:pt idx="5438">
                  <c:v>5.44</c:v>
                </c:pt>
                <c:pt idx="5439">
                  <c:v>5.45</c:v>
                </c:pt>
                <c:pt idx="5440">
                  <c:v>5.45</c:v>
                </c:pt>
                <c:pt idx="5441">
                  <c:v>5.44</c:v>
                </c:pt>
                <c:pt idx="5442">
                  <c:v>5.44</c:v>
                </c:pt>
                <c:pt idx="5443">
                  <c:v>5.44</c:v>
                </c:pt>
                <c:pt idx="5444">
                  <c:v>5.4300000000000024</c:v>
                </c:pt>
                <c:pt idx="5445">
                  <c:v>5.44</c:v>
                </c:pt>
                <c:pt idx="5446">
                  <c:v>5.4300000000000024</c:v>
                </c:pt>
                <c:pt idx="5447">
                  <c:v>5.44</c:v>
                </c:pt>
                <c:pt idx="5448">
                  <c:v>5.45</c:v>
                </c:pt>
                <c:pt idx="5449">
                  <c:v>5.45</c:v>
                </c:pt>
                <c:pt idx="5450">
                  <c:v>5.45</c:v>
                </c:pt>
                <c:pt idx="5451">
                  <c:v>5.45</c:v>
                </c:pt>
                <c:pt idx="5452">
                  <c:v>5.45</c:v>
                </c:pt>
                <c:pt idx="5453">
                  <c:v>5.46</c:v>
                </c:pt>
                <c:pt idx="5454">
                  <c:v>5.46</c:v>
                </c:pt>
                <c:pt idx="5455">
                  <c:v>5.46</c:v>
                </c:pt>
                <c:pt idx="5456">
                  <c:v>5.46</c:v>
                </c:pt>
                <c:pt idx="5457">
                  <c:v>5.46</c:v>
                </c:pt>
                <c:pt idx="5458">
                  <c:v>5.46</c:v>
                </c:pt>
                <c:pt idx="5459">
                  <c:v>5.46</c:v>
                </c:pt>
                <c:pt idx="5460">
                  <c:v>5.46</c:v>
                </c:pt>
                <c:pt idx="5461">
                  <c:v>5.46</c:v>
                </c:pt>
                <c:pt idx="5462">
                  <c:v>5.46</c:v>
                </c:pt>
                <c:pt idx="5463">
                  <c:v>5.46</c:v>
                </c:pt>
                <c:pt idx="5464">
                  <c:v>5.4700000000000024</c:v>
                </c:pt>
                <c:pt idx="5465">
                  <c:v>5.4700000000000024</c:v>
                </c:pt>
                <c:pt idx="5466">
                  <c:v>5.4700000000000024</c:v>
                </c:pt>
                <c:pt idx="5467">
                  <c:v>5.48</c:v>
                </c:pt>
                <c:pt idx="5468">
                  <c:v>5.48</c:v>
                </c:pt>
                <c:pt idx="5469">
                  <c:v>5.48</c:v>
                </c:pt>
                <c:pt idx="5470">
                  <c:v>5.4700000000000024</c:v>
                </c:pt>
                <c:pt idx="5471">
                  <c:v>5.48</c:v>
                </c:pt>
                <c:pt idx="5472">
                  <c:v>5.48</c:v>
                </c:pt>
                <c:pt idx="5473">
                  <c:v>5.4700000000000024</c:v>
                </c:pt>
                <c:pt idx="5474">
                  <c:v>5.48</c:v>
                </c:pt>
                <c:pt idx="5475">
                  <c:v>5.48</c:v>
                </c:pt>
                <c:pt idx="5476">
                  <c:v>5.48</c:v>
                </c:pt>
                <c:pt idx="5477">
                  <c:v>5.48</c:v>
                </c:pt>
                <c:pt idx="5478">
                  <c:v>5.49</c:v>
                </c:pt>
                <c:pt idx="5479">
                  <c:v>5.48</c:v>
                </c:pt>
                <c:pt idx="5480">
                  <c:v>5.49</c:v>
                </c:pt>
                <c:pt idx="5481">
                  <c:v>5.49</c:v>
                </c:pt>
                <c:pt idx="5482">
                  <c:v>5.5</c:v>
                </c:pt>
                <c:pt idx="5483">
                  <c:v>5.5</c:v>
                </c:pt>
                <c:pt idx="5484">
                  <c:v>5.5</c:v>
                </c:pt>
                <c:pt idx="5485">
                  <c:v>5.5</c:v>
                </c:pt>
                <c:pt idx="5486">
                  <c:v>5.5</c:v>
                </c:pt>
                <c:pt idx="5487">
                  <c:v>5.49</c:v>
                </c:pt>
                <c:pt idx="5488">
                  <c:v>5.49</c:v>
                </c:pt>
                <c:pt idx="5489">
                  <c:v>5.5</c:v>
                </c:pt>
                <c:pt idx="5490">
                  <c:v>5.5</c:v>
                </c:pt>
                <c:pt idx="5491">
                  <c:v>5.5</c:v>
                </c:pt>
                <c:pt idx="5492">
                  <c:v>5.5</c:v>
                </c:pt>
                <c:pt idx="5493">
                  <c:v>5.5</c:v>
                </c:pt>
                <c:pt idx="5494">
                  <c:v>5.49</c:v>
                </c:pt>
                <c:pt idx="5495">
                  <c:v>5.5</c:v>
                </c:pt>
                <c:pt idx="5496">
                  <c:v>5.5</c:v>
                </c:pt>
                <c:pt idx="5497">
                  <c:v>5.5</c:v>
                </c:pt>
                <c:pt idx="5498">
                  <c:v>5.5</c:v>
                </c:pt>
                <c:pt idx="5499">
                  <c:v>5.5</c:v>
                </c:pt>
                <c:pt idx="5500">
                  <c:v>5.51</c:v>
                </c:pt>
                <c:pt idx="5501">
                  <c:v>5.51</c:v>
                </c:pt>
                <c:pt idx="5502">
                  <c:v>5.52</c:v>
                </c:pt>
                <c:pt idx="5503">
                  <c:v>5.51</c:v>
                </c:pt>
                <c:pt idx="5504">
                  <c:v>5.52</c:v>
                </c:pt>
                <c:pt idx="5505">
                  <c:v>5.52</c:v>
                </c:pt>
                <c:pt idx="5506">
                  <c:v>5.52</c:v>
                </c:pt>
                <c:pt idx="5507">
                  <c:v>5.52</c:v>
                </c:pt>
                <c:pt idx="5508">
                  <c:v>5.52</c:v>
                </c:pt>
                <c:pt idx="5509">
                  <c:v>5.52</c:v>
                </c:pt>
                <c:pt idx="5510">
                  <c:v>5.52</c:v>
                </c:pt>
                <c:pt idx="5511">
                  <c:v>5.52</c:v>
                </c:pt>
                <c:pt idx="5512">
                  <c:v>5.52</c:v>
                </c:pt>
                <c:pt idx="5513">
                  <c:v>5.52</c:v>
                </c:pt>
                <c:pt idx="5514">
                  <c:v>5.52</c:v>
                </c:pt>
                <c:pt idx="5515">
                  <c:v>5.51</c:v>
                </c:pt>
                <c:pt idx="5516">
                  <c:v>5.52</c:v>
                </c:pt>
                <c:pt idx="5517">
                  <c:v>5.52</c:v>
                </c:pt>
                <c:pt idx="5518">
                  <c:v>5.52</c:v>
                </c:pt>
                <c:pt idx="5519">
                  <c:v>5.53</c:v>
                </c:pt>
                <c:pt idx="5520">
                  <c:v>5.53</c:v>
                </c:pt>
                <c:pt idx="5521">
                  <c:v>5.53</c:v>
                </c:pt>
                <c:pt idx="5522">
                  <c:v>5.53</c:v>
                </c:pt>
                <c:pt idx="5523">
                  <c:v>5.53</c:v>
                </c:pt>
                <c:pt idx="5524">
                  <c:v>5.53</c:v>
                </c:pt>
                <c:pt idx="5525">
                  <c:v>5.53</c:v>
                </c:pt>
                <c:pt idx="5526">
                  <c:v>5.53</c:v>
                </c:pt>
                <c:pt idx="5527">
                  <c:v>5.54</c:v>
                </c:pt>
                <c:pt idx="5528">
                  <c:v>5.54</c:v>
                </c:pt>
                <c:pt idx="5529">
                  <c:v>5.54</c:v>
                </c:pt>
                <c:pt idx="5530">
                  <c:v>5.55</c:v>
                </c:pt>
                <c:pt idx="5531">
                  <c:v>5.54</c:v>
                </c:pt>
                <c:pt idx="5532">
                  <c:v>5.54</c:v>
                </c:pt>
                <c:pt idx="5533">
                  <c:v>5.55</c:v>
                </c:pt>
                <c:pt idx="5534">
                  <c:v>5.55</c:v>
                </c:pt>
                <c:pt idx="5535">
                  <c:v>5.55</c:v>
                </c:pt>
                <c:pt idx="5536">
                  <c:v>5.55</c:v>
                </c:pt>
                <c:pt idx="5537">
                  <c:v>5.56</c:v>
                </c:pt>
                <c:pt idx="5538">
                  <c:v>5.56</c:v>
                </c:pt>
                <c:pt idx="5539">
                  <c:v>5.56</c:v>
                </c:pt>
                <c:pt idx="5540">
                  <c:v>5.55</c:v>
                </c:pt>
                <c:pt idx="5541">
                  <c:v>5.56</c:v>
                </c:pt>
                <c:pt idx="5542">
                  <c:v>5.55</c:v>
                </c:pt>
                <c:pt idx="5543">
                  <c:v>5.55</c:v>
                </c:pt>
                <c:pt idx="5544">
                  <c:v>5.55</c:v>
                </c:pt>
                <c:pt idx="5545">
                  <c:v>5.56</c:v>
                </c:pt>
                <c:pt idx="5546">
                  <c:v>5.56</c:v>
                </c:pt>
                <c:pt idx="5547">
                  <c:v>5.57</c:v>
                </c:pt>
                <c:pt idx="5548">
                  <c:v>5.58</c:v>
                </c:pt>
                <c:pt idx="5549">
                  <c:v>5.58</c:v>
                </c:pt>
                <c:pt idx="5550">
                  <c:v>5.58</c:v>
                </c:pt>
                <c:pt idx="5551">
                  <c:v>5.59</c:v>
                </c:pt>
                <c:pt idx="5552">
                  <c:v>5.58</c:v>
                </c:pt>
                <c:pt idx="5553">
                  <c:v>5.58</c:v>
                </c:pt>
                <c:pt idx="5554">
                  <c:v>5.58</c:v>
                </c:pt>
                <c:pt idx="5555">
                  <c:v>5.59</c:v>
                </c:pt>
                <c:pt idx="5556">
                  <c:v>5.59</c:v>
                </c:pt>
                <c:pt idx="5557">
                  <c:v>5.59</c:v>
                </c:pt>
                <c:pt idx="5558">
                  <c:v>5.59</c:v>
                </c:pt>
                <c:pt idx="5559">
                  <c:v>5.59</c:v>
                </c:pt>
                <c:pt idx="5560">
                  <c:v>5.59</c:v>
                </c:pt>
                <c:pt idx="5561">
                  <c:v>5.59</c:v>
                </c:pt>
                <c:pt idx="5562">
                  <c:v>5.59</c:v>
                </c:pt>
                <c:pt idx="5563">
                  <c:v>5.6</c:v>
                </c:pt>
                <c:pt idx="5564">
                  <c:v>5.6</c:v>
                </c:pt>
                <c:pt idx="5565">
                  <c:v>5.6</c:v>
                </c:pt>
                <c:pt idx="5566">
                  <c:v>5.6</c:v>
                </c:pt>
                <c:pt idx="5567">
                  <c:v>5.6</c:v>
                </c:pt>
                <c:pt idx="5568">
                  <c:v>5.6</c:v>
                </c:pt>
                <c:pt idx="5569">
                  <c:v>5.6</c:v>
                </c:pt>
                <c:pt idx="5570">
                  <c:v>5.59</c:v>
                </c:pt>
                <c:pt idx="5571">
                  <c:v>5.59</c:v>
                </c:pt>
                <c:pt idx="5572">
                  <c:v>5.6</c:v>
                </c:pt>
                <c:pt idx="5573">
                  <c:v>5.6</c:v>
                </c:pt>
                <c:pt idx="5574">
                  <c:v>5.6</c:v>
                </c:pt>
                <c:pt idx="5575">
                  <c:v>5.6099999999999985</c:v>
                </c:pt>
                <c:pt idx="5576">
                  <c:v>5.6199999999999966</c:v>
                </c:pt>
                <c:pt idx="5577">
                  <c:v>5.6099999999999985</c:v>
                </c:pt>
                <c:pt idx="5578">
                  <c:v>5.6099999999999985</c:v>
                </c:pt>
                <c:pt idx="5579">
                  <c:v>5.6199999999999966</c:v>
                </c:pt>
                <c:pt idx="5580">
                  <c:v>5.6199999999999966</c:v>
                </c:pt>
                <c:pt idx="5581">
                  <c:v>5.6099999999999985</c:v>
                </c:pt>
                <c:pt idx="5582">
                  <c:v>5.6199999999999966</c:v>
                </c:pt>
                <c:pt idx="5583">
                  <c:v>5.63</c:v>
                </c:pt>
                <c:pt idx="5584">
                  <c:v>5.63</c:v>
                </c:pt>
                <c:pt idx="5585">
                  <c:v>5.6199999999999966</c:v>
                </c:pt>
                <c:pt idx="5586">
                  <c:v>5.63</c:v>
                </c:pt>
                <c:pt idx="5587">
                  <c:v>5.63</c:v>
                </c:pt>
                <c:pt idx="5588">
                  <c:v>5.63</c:v>
                </c:pt>
                <c:pt idx="5589">
                  <c:v>5.63</c:v>
                </c:pt>
                <c:pt idx="5590">
                  <c:v>5.63</c:v>
                </c:pt>
                <c:pt idx="5591">
                  <c:v>5.63</c:v>
                </c:pt>
                <c:pt idx="5592">
                  <c:v>5.63</c:v>
                </c:pt>
                <c:pt idx="5593">
                  <c:v>5.63</c:v>
                </c:pt>
                <c:pt idx="5594">
                  <c:v>5.64</c:v>
                </c:pt>
                <c:pt idx="5595">
                  <c:v>5.63</c:v>
                </c:pt>
                <c:pt idx="5596">
                  <c:v>5.64</c:v>
                </c:pt>
                <c:pt idx="5597">
                  <c:v>5.6499999999999995</c:v>
                </c:pt>
                <c:pt idx="5598">
                  <c:v>5.6499999999999995</c:v>
                </c:pt>
                <c:pt idx="5599">
                  <c:v>5.6499999999999995</c:v>
                </c:pt>
                <c:pt idx="5600">
                  <c:v>5.6499999999999995</c:v>
                </c:pt>
                <c:pt idx="5601">
                  <c:v>5.6499999999999995</c:v>
                </c:pt>
                <c:pt idx="5602">
                  <c:v>5.6499999999999995</c:v>
                </c:pt>
                <c:pt idx="5603">
                  <c:v>5.6599999999999975</c:v>
                </c:pt>
                <c:pt idx="5604">
                  <c:v>5.6499999999999995</c:v>
                </c:pt>
                <c:pt idx="5605">
                  <c:v>5.6599999999999975</c:v>
                </c:pt>
                <c:pt idx="5606">
                  <c:v>5.6599999999999975</c:v>
                </c:pt>
                <c:pt idx="5607">
                  <c:v>5.6599999999999975</c:v>
                </c:pt>
                <c:pt idx="5608">
                  <c:v>5.6599999999999975</c:v>
                </c:pt>
                <c:pt idx="5609">
                  <c:v>5.6599999999999975</c:v>
                </c:pt>
                <c:pt idx="5610">
                  <c:v>5.67</c:v>
                </c:pt>
                <c:pt idx="5611">
                  <c:v>5.6599999999999975</c:v>
                </c:pt>
                <c:pt idx="5612">
                  <c:v>5.6599999999999975</c:v>
                </c:pt>
                <c:pt idx="5613">
                  <c:v>5.6599999999999975</c:v>
                </c:pt>
                <c:pt idx="5614">
                  <c:v>5.6599999999999975</c:v>
                </c:pt>
                <c:pt idx="5615">
                  <c:v>5.6599999999999975</c:v>
                </c:pt>
                <c:pt idx="5616">
                  <c:v>5.6499999999999995</c:v>
                </c:pt>
                <c:pt idx="5617">
                  <c:v>5.6499999999999995</c:v>
                </c:pt>
                <c:pt idx="5618">
                  <c:v>5.6599999999999975</c:v>
                </c:pt>
                <c:pt idx="5619">
                  <c:v>5.6599999999999975</c:v>
                </c:pt>
                <c:pt idx="5620">
                  <c:v>5.67</c:v>
                </c:pt>
                <c:pt idx="5621">
                  <c:v>5.67</c:v>
                </c:pt>
                <c:pt idx="5622">
                  <c:v>5.6599999999999975</c:v>
                </c:pt>
                <c:pt idx="5623">
                  <c:v>5.6599999999999975</c:v>
                </c:pt>
                <c:pt idx="5624">
                  <c:v>5.67</c:v>
                </c:pt>
                <c:pt idx="5625">
                  <c:v>5.67</c:v>
                </c:pt>
                <c:pt idx="5626">
                  <c:v>5.6599999999999975</c:v>
                </c:pt>
                <c:pt idx="5627">
                  <c:v>5.6599999999999975</c:v>
                </c:pt>
                <c:pt idx="5628">
                  <c:v>5.67</c:v>
                </c:pt>
                <c:pt idx="5629">
                  <c:v>5.67</c:v>
                </c:pt>
                <c:pt idx="5630">
                  <c:v>5.6599999999999975</c:v>
                </c:pt>
                <c:pt idx="5631">
                  <c:v>5.67</c:v>
                </c:pt>
                <c:pt idx="5632">
                  <c:v>5.67</c:v>
                </c:pt>
                <c:pt idx="5633">
                  <c:v>5.67</c:v>
                </c:pt>
                <c:pt idx="5634">
                  <c:v>5.67</c:v>
                </c:pt>
                <c:pt idx="5635">
                  <c:v>5.67</c:v>
                </c:pt>
                <c:pt idx="5636">
                  <c:v>5.67</c:v>
                </c:pt>
                <c:pt idx="5637">
                  <c:v>5.67</c:v>
                </c:pt>
                <c:pt idx="5638">
                  <c:v>5.68</c:v>
                </c:pt>
                <c:pt idx="5639">
                  <c:v>5.68</c:v>
                </c:pt>
                <c:pt idx="5640">
                  <c:v>5.68</c:v>
                </c:pt>
                <c:pt idx="5641">
                  <c:v>5.68</c:v>
                </c:pt>
                <c:pt idx="5642">
                  <c:v>5.68</c:v>
                </c:pt>
                <c:pt idx="5643">
                  <c:v>5.68</c:v>
                </c:pt>
                <c:pt idx="5644">
                  <c:v>5.6899999999999995</c:v>
                </c:pt>
                <c:pt idx="5645">
                  <c:v>5.6899999999999995</c:v>
                </c:pt>
                <c:pt idx="5646">
                  <c:v>5.6899999999999995</c:v>
                </c:pt>
                <c:pt idx="5647">
                  <c:v>5.68</c:v>
                </c:pt>
                <c:pt idx="5648">
                  <c:v>5.6899999999999995</c:v>
                </c:pt>
                <c:pt idx="5649">
                  <c:v>5.6899999999999995</c:v>
                </c:pt>
                <c:pt idx="5650">
                  <c:v>5.6899999999999995</c:v>
                </c:pt>
                <c:pt idx="5651">
                  <c:v>5.6899999999999995</c:v>
                </c:pt>
                <c:pt idx="5652">
                  <c:v>5.7</c:v>
                </c:pt>
                <c:pt idx="5653">
                  <c:v>5.6899999999999995</c:v>
                </c:pt>
                <c:pt idx="5654">
                  <c:v>5.6899999999999995</c:v>
                </c:pt>
                <c:pt idx="5655">
                  <c:v>5.7</c:v>
                </c:pt>
                <c:pt idx="5656">
                  <c:v>5.6899999999999995</c:v>
                </c:pt>
                <c:pt idx="5657">
                  <c:v>5.6899999999999995</c:v>
                </c:pt>
                <c:pt idx="5658">
                  <c:v>5.6899999999999995</c:v>
                </c:pt>
                <c:pt idx="5659">
                  <c:v>5.6899999999999995</c:v>
                </c:pt>
                <c:pt idx="5660">
                  <c:v>5.6899999999999995</c:v>
                </c:pt>
                <c:pt idx="5661">
                  <c:v>5.7</c:v>
                </c:pt>
                <c:pt idx="5662">
                  <c:v>5.7</c:v>
                </c:pt>
                <c:pt idx="5663">
                  <c:v>5.7</c:v>
                </c:pt>
                <c:pt idx="5664">
                  <c:v>5.7</c:v>
                </c:pt>
                <c:pt idx="5665">
                  <c:v>5.7</c:v>
                </c:pt>
                <c:pt idx="5666">
                  <c:v>5.71</c:v>
                </c:pt>
                <c:pt idx="5667">
                  <c:v>5.7</c:v>
                </c:pt>
                <c:pt idx="5668">
                  <c:v>5.6899999999999995</c:v>
                </c:pt>
                <c:pt idx="5669">
                  <c:v>5.71</c:v>
                </c:pt>
                <c:pt idx="5670">
                  <c:v>5.71</c:v>
                </c:pt>
                <c:pt idx="5671">
                  <c:v>5.71</c:v>
                </c:pt>
                <c:pt idx="5672">
                  <c:v>5.71</c:v>
                </c:pt>
                <c:pt idx="5673">
                  <c:v>5.71</c:v>
                </c:pt>
                <c:pt idx="5674">
                  <c:v>5.71</c:v>
                </c:pt>
                <c:pt idx="5675">
                  <c:v>5.72</c:v>
                </c:pt>
                <c:pt idx="5676">
                  <c:v>5.72</c:v>
                </c:pt>
                <c:pt idx="5677">
                  <c:v>5.72</c:v>
                </c:pt>
                <c:pt idx="5678">
                  <c:v>5.72</c:v>
                </c:pt>
                <c:pt idx="5679">
                  <c:v>5.72</c:v>
                </c:pt>
                <c:pt idx="5680">
                  <c:v>5.73</c:v>
                </c:pt>
                <c:pt idx="5681">
                  <c:v>5.73</c:v>
                </c:pt>
                <c:pt idx="5682">
                  <c:v>5.72</c:v>
                </c:pt>
                <c:pt idx="5683">
                  <c:v>5.73</c:v>
                </c:pt>
                <c:pt idx="5684">
                  <c:v>5.73</c:v>
                </c:pt>
                <c:pt idx="5685">
                  <c:v>5.73</c:v>
                </c:pt>
                <c:pt idx="5686">
                  <c:v>5.73</c:v>
                </c:pt>
                <c:pt idx="5687">
                  <c:v>5.74</c:v>
                </c:pt>
                <c:pt idx="5688">
                  <c:v>5.74</c:v>
                </c:pt>
                <c:pt idx="5689">
                  <c:v>5.73</c:v>
                </c:pt>
                <c:pt idx="5690">
                  <c:v>5.74</c:v>
                </c:pt>
                <c:pt idx="5691">
                  <c:v>5.74</c:v>
                </c:pt>
                <c:pt idx="5692">
                  <c:v>5.73</c:v>
                </c:pt>
                <c:pt idx="5693">
                  <c:v>5.73</c:v>
                </c:pt>
                <c:pt idx="5694">
                  <c:v>5.74</c:v>
                </c:pt>
                <c:pt idx="5695">
                  <c:v>5.73</c:v>
                </c:pt>
                <c:pt idx="5696">
                  <c:v>5.73</c:v>
                </c:pt>
                <c:pt idx="5697">
                  <c:v>5.74</c:v>
                </c:pt>
                <c:pt idx="5698">
                  <c:v>5.74</c:v>
                </c:pt>
                <c:pt idx="5699">
                  <c:v>5.74</c:v>
                </c:pt>
                <c:pt idx="5700">
                  <c:v>5.75</c:v>
                </c:pt>
                <c:pt idx="5701">
                  <c:v>5.76</c:v>
                </c:pt>
                <c:pt idx="5702">
                  <c:v>5.75</c:v>
                </c:pt>
                <c:pt idx="5703">
                  <c:v>5.76</c:v>
                </c:pt>
                <c:pt idx="5704">
                  <c:v>5.76</c:v>
                </c:pt>
                <c:pt idx="5705">
                  <c:v>5.78</c:v>
                </c:pt>
                <c:pt idx="5706">
                  <c:v>5.7700000000000014</c:v>
                </c:pt>
                <c:pt idx="5707">
                  <c:v>5.7700000000000014</c:v>
                </c:pt>
                <c:pt idx="5708">
                  <c:v>5.7700000000000014</c:v>
                </c:pt>
                <c:pt idx="5709">
                  <c:v>5.7700000000000014</c:v>
                </c:pt>
                <c:pt idx="5710">
                  <c:v>5.7700000000000014</c:v>
                </c:pt>
                <c:pt idx="5711">
                  <c:v>5.7700000000000014</c:v>
                </c:pt>
                <c:pt idx="5712">
                  <c:v>5.7700000000000014</c:v>
                </c:pt>
                <c:pt idx="5713">
                  <c:v>5.76</c:v>
                </c:pt>
                <c:pt idx="5714">
                  <c:v>5.76</c:v>
                </c:pt>
                <c:pt idx="5715">
                  <c:v>5.78</c:v>
                </c:pt>
                <c:pt idx="5716">
                  <c:v>5.78</c:v>
                </c:pt>
                <c:pt idx="5717">
                  <c:v>5.78</c:v>
                </c:pt>
                <c:pt idx="5718">
                  <c:v>5.78</c:v>
                </c:pt>
                <c:pt idx="5719">
                  <c:v>5.78</c:v>
                </c:pt>
                <c:pt idx="5720">
                  <c:v>5.7700000000000014</c:v>
                </c:pt>
                <c:pt idx="5721">
                  <c:v>5.7700000000000014</c:v>
                </c:pt>
                <c:pt idx="5722">
                  <c:v>5.78</c:v>
                </c:pt>
                <c:pt idx="5723">
                  <c:v>5.78</c:v>
                </c:pt>
                <c:pt idx="5724">
                  <c:v>5.8</c:v>
                </c:pt>
                <c:pt idx="5725">
                  <c:v>5.8</c:v>
                </c:pt>
                <c:pt idx="5726">
                  <c:v>5.79</c:v>
                </c:pt>
                <c:pt idx="5727">
                  <c:v>5.78</c:v>
                </c:pt>
                <c:pt idx="5728">
                  <c:v>5.78</c:v>
                </c:pt>
                <c:pt idx="5729">
                  <c:v>5.79</c:v>
                </c:pt>
                <c:pt idx="5730">
                  <c:v>5.7700000000000014</c:v>
                </c:pt>
                <c:pt idx="5731">
                  <c:v>5.78</c:v>
                </c:pt>
                <c:pt idx="5732">
                  <c:v>5.7700000000000014</c:v>
                </c:pt>
                <c:pt idx="5733">
                  <c:v>5.78</c:v>
                </c:pt>
                <c:pt idx="5734">
                  <c:v>5.78</c:v>
                </c:pt>
                <c:pt idx="5735">
                  <c:v>5.79</c:v>
                </c:pt>
                <c:pt idx="5736">
                  <c:v>5.8</c:v>
                </c:pt>
                <c:pt idx="5737">
                  <c:v>5.79</c:v>
                </c:pt>
                <c:pt idx="5738">
                  <c:v>5.8</c:v>
                </c:pt>
                <c:pt idx="5739">
                  <c:v>5.8</c:v>
                </c:pt>
                <c:pt idx="5740">
                  <c:v>5.8</c:v>
                </c:pt>
                <c:pt idx="5741">
                  <c:v>5.79</c:v>
                </c:pt>
                <c:pt idx="5742">
                  <c:v>5.8</c:v>
                </c:pt>
                <c:pt idx="5743">
                  <c:v>5.8</c:v>
                </c:pt>
                <c:pt idx="5744">
                  <c:v>5.8</c:v>
                </c:pt>
                <c:pt idx="5745">
                  <c:v>5.8</c:v>
                </c:pt>
                <c:pt idx="5746">
                  <c:v>5.8</c:v>
                </c:pt>
                <c:pt idx="5747">
                  <c:v>5.8</c:v>
                </c:pt>
                <c:pt idx="5748">
                  <c:v>5.81</c:v>
                </c:pt>
                <c:pt idx="5749">
                  <c:v>5.8199999999999985</c:v>
                </c:pt>
                <c:pt idx="5750">
                  <c:v>5.8199999999999985</c:v>
                </c:pt>
                <c:pt idx="5751">
                  <c:v>5.8199999999999985</c:v>
                </c:pt>
                <c:pt idx="5752">
                  <c:v>5.8199999999999985</c:v>
                </c:pt>
                <c:pt idx="5753">
                  <c:v>5.8199999999999985</c:v>
                </c:pt>
                <c:pt idx="5754">
                  <c:v>5.83</c:v>
                </c:pt>
                <c:pt idx="5755">
                  <c:v>5.83</c:v>
                </c:pt>
                <c:pt idx="5756">
                  <c:v>5.83</c:v>
                </c:pt>
                <c:pt idx="5757">
                  <c:v>5.84</c:v>
                </c:pt>
                <c:pt idx="5758">
                  <c:v>5.84</c:v>
                </c:pt>
                <c:pt idx="5759">
                  <c:v>5.85</c:v>
                </c:pt>
                <c:pt idx="5760">
                  <c:v>5.85</c:v>
                </c:pt>
                <c:pt idx="5761">
                  <c:v>5.84</c:v>
                </c:pt>
                <c:pt idx="5762">
                  <c:v>5.83</c:v>
                </c:pt>
                <c:pt idx="5763">
                  <c:v>5.84</c:v>
                </c:pt>
                <c:pt idx="5764">
                  <c:v>5.84</c:v>
                </c:pt>
                <c:pt idx="5765">
                  <c:v>5.84</c:v>
                </c:pt>
                <c:pt idx="5766">
                  <c:v>5.84</c:v>
                </c:pt>
                <c:pt idx="5767">
                  <c:v>5.85</c:v>
                </c:pt>
                <c:pt idx="5768">
                  <c:v>5.84</c:v>
                </c:pt>
                <c:pt idx="5769">
                  <c:v>5.84</c:v>
                </c:pt>
                <c:pt idx="5770">
                  <c:v>5.85</c:v>
                </c:pt>
                <c:pt idx="5771">
                  <c:v>5.85</c:v>
                </c:pt>
                <c:pt idx="5772">
                  <c:v>5.8599999999999985</c:v>
                </c:pt>
                <c:pt idx="5773">
                  <c:v>5.87</c:v>
                </c:pt>
                <c:pt idx="5774">
                  <c:v>5.87</c:v>
                </c:pt>
                <c:pt idx="5775">
                  <c:v>5.8599999999999985</c:v>
                </c:pt>
                <c:pt idx="5776">
                  <c:v>5.8599999999999985</c:v>
                </c:pt>
                <c:pt idx="5777">
                  <c:v>5.87</c:v>
                </c:pt>
                <c:pt idx="5778">
                  <c:v>5.89</c:v>
                </c:pt>
                <c:pt idx="5779">
                  <c:v>5.88</c:v>
                </c:pt>
                <c:pt idx="5780">
                  <c:v>5.87</c:v>
                </c:pt>
                <c:pt idx="5781">
                  <c:v>5.88</c:v>
                </c:pt>
                <c:pt idx="5782">
                  <c:v>5.8599999999999985</c:v>
                </c:pt>
                <c:pt idx="5783">
                  <c:v>5.87</c:v>
                </c:pt>
                <c:pt idx="5784">
                  <c:v>5.87</c:v>
                </c:pt>
                <c:pt idx="5785">
                  <c:v>5.87</c:v>
                </c:pt>
                <c:pt idx="5786">
                  <c:v>5.88</c:v>
                </c:pt>
                <c:pt idx="5787">
                  <c:v>5.87</c:v>
                </c:pt>
                <c:pt idx="5788">
                  <c:v>5.87</c:v>
                </c:pt>
                <c:pt idx="5789">
                  <c:v>5.89</c:v>
                </c:pt>
                <c:pt idx="5790">
                  <c:v>5.9</c:v>
                </c:pt>
                <c:pt idx="5791">
                  <c:v>5.9</c:v>
                </c:pt>
                <c:pt idx="5792">
                  <c:v>5.9</c:v>
                </c:pt>
                <c:pt idx="5793">
                  <c:v>5.89</c:v>
                </c:pt>
                <c:pt idx="5794">
                  <c:v>5.89</c:v>
                </c:pt>
                <c:pt idx="5795">
                  <c:v>5.9</c:v>
                </c:pt>
                <c:pt idx="5796">
                  <c:v>5.89</c:v>
                </c:pt>
                <c:pt idx="5797">
                  <c:v>5.9</c:v>
                </c:pt>
                <c:pt idx="5798">
                  <c:v>5.9</c:v>
                </c:pt>
                <c:pt idx="5799">
                  <c:v>5.91</c:v>
                </c:pt>
                <c:pt idx="5800">
                  <c:v>5.9</c:v>
                </c:pt>
                <c:pt idx="5801">
                  <c:v>5.89</c:v>
                </c:pt>
                <c:pt idx="5802">
                  <c:v>5.91</c:v>
                </c:pt>
                <c:pt idx="5803">
                  <c:v>5.9</c:v>
                </c:pt>
                <c:pt idx="5804">
                  <c:v>5.9</c:v>
                </c:pt>
                <c:pt idx="5805">
                  <c:v>5.91</c:v>
                </c:pt>
                <c:pt idx="5806">
                  <c:v>5.9</c:v>
                </c:pt>
                <c:pt idx="5807">
                  <c:v>5.9</c:v>
                </c:pt>
                <c:pt idx="5808">
                  <c:v>5.91</c:v>
                </c:pt>
                <c:pt idx="5809">
                  <c:v>5.92</c:v>
                </c:pt>
                <c:pt idx="5810">
                  <c:v>5.92</c:v>
                </c:pt>
                <c:pt idx="5811">
                  <c:v>5.92</c:v>
                </c:pt>
                <c:pt idx="5812">
                  <c:v>5.92</c:v>
                </c:pt>
                <c:pt idx="5813">
                  <c:v>5.92</c:v>
                </c:pt>
                <c:pt idx="5814">
                  <c:v>5.92</c:v>
                </c:pt>
                <c:pt idx="5815">
                  <c:v>5.9300000000000024</c:v>
                </c:pt>
                <c:pt idx="5816">
                  <c:v>5.9300000000000024</c:v>
                </c:pt>
                <c:pt idx="5817">
                  <c:v>5.9300000000000024</c:v>
                </c:pt>
                <c:pt idx="5818">
                  <c:v>5.9300000000000024</c:v>
                </c:pt>
                <c:pt idx="5819">
                  <c:v>5.94</c:v>
                </c:pt>
                <c:pt idx="5820">
                  <c:v>5.9300000000000024</c:v>
                </c:pt>
                <c:pt idx="5821">
                  <c:v>5.9300000000000024</c:v>
                </c:pt>
                <c:pt idx="5822">
                  <c:v>5.94</c:v>
                </c:pt>
                <c:pt idx="5823">
                  <c:v>5.95</c:v>
                </c:pt>
                <c:pt idx="5824">
                  <c:v>5.95</c:v>
                </c:pt>
                <c:pt idx="5825">
                  <c:v>5.95</c:v>
                </c:pt>
                <c:pt idx="5826">
                  <c:v>5.94</c:v>
                </c:pt>
                <c:pt idx="5827">
                  <c:v>5.94</c:v>
                </c:pt>
                <c:pt idx="5828">
                  <c:v>5.94</c:v>
                </c:pt>
                <c:pt idx="5829">
                  <c:v>5.94</c:v>
                </c:pt>
                <c:pt idx="5830">
                  <c:v>5.94</c:v>
                </c:pt>
                <c:pt idx="5831">
                  <c:v>5.94</c:v>
                </c:pt>
                <c:pt idx="5832">
                  <c:v>5.94</c:v>
                </c:pt>
                <c:pt idx="5833">
                  <c:v>5.94</c:v>
                </c:pt>
                <c:pt idx="5834">
                  <c:v>5.9300000000000024</c:v>
                </c:pt>
                <c:pt idx="5835">
                  <c:v>5.9300000000000024</c:v>
                </c:pt>
                <c:pt idx="5836">
                  <c:v>5.94</c:v>
                </c:pt>
                <c:pt idx="5837">
                  <c:v>5.95</c:v>
                </c:pt>
                <c:pt idx="5838">
                  <c:v>5.95</c:v>
                </c:pt>
                <c:pt idx="5839">
                  <c:v>5.94</c:v>
                </c:pt>
                <c:pt idx="5840">
                  <c:v>5.94</c:v>
                </c:pt>
                <c:pt idx="5841">
                  <c:v>5.94</c:v>
                </c:pt>
                <c:pt idx="5842">
                  <c:v>5.95</c:v>
                </c:pt>
                <c:pt idx="5843">
                  <c:v>5.96</c:v>
                </c:pt>
                <c:pt idx="5844">
                  <c:v>5.96</c:v>
                </c:pt>
                <c:pt idx="5845">
                  <c:v>5.96</c:v>
                </c:pt>
                <c:pt idx="5846">
                  <c:v>5.96</c:v>
                </c:pt>
                <c:pt idx="5847">
                  <c:v>5.9700000000000024</c:v>
                </c:pt>
                <c:pt idx="5848">
                  <c:v>5.9700000000000024</c:v>
                </c:pt>
                <c:pt idx="5849">
                  <c:v>5.9700000000000024</c:v>
                </c:pt>
                <c:pt idx="5850">
                  <c:v>5.9700000000000024</c:v>
                </c:pt>
                <c:pt idx="5851">
                  <c:v>5.9700000000000024</c:v>
                </c:pt>
                <c:pt idx="5852">
                  <c:v>5.9700000000000024</c:v>
                </c:pt>
                <c:pt idx="5853">
                  <c:v>5.9700000000000024</c:v>
                </c:pt>
                <c:pt idx="5854">
                  <c:v>5.98</c:v>
                </c:pt>
                <c:pt idx="5855">
                  <c:v>5.9700000000000024</c:v>
                </c:pt>
                <c:pt idx="5856">
                  <c:v>5.9700000000000024</c:v>
                </c:pt>
                <c:pt idx="5857">
                  <c:v>5.9700000000000024</c:v>
                </c:pt>
                <c:pt idx="5858">
                  <c:v>5.9700000000000024</c:v>
                </c:pt>
                <c:pt idx="5859">
                  <c:v>5.9700000000000024</c:v>
                </c:pt>
                <c:pt idx="5860">
                  <c:v>5.98</c:v>
                </c:pt>
                <c:pt idx="5861">
                  <c:v>5.98</c:v>
                </c:pt>
                <c:pt idx="5862">
                  <c:v>5.98</c:v>
                </c:pt>
                <c:pt idx="5863">
                  <c:v>5.9700000000000024</c:v>
                </c:pt>
                <c:pt idx="5864">
                  <c:v>5.98</c:v>
                </c:pt>
                <c:pt idx="5865">
                  <c:v>5.98</c:v>
                </c:pt>
                <c:pt idx="5866">
                  <c:v>5.99</c:v>
                </c:pt>
                <c:pt idx="5867">
                  <c:v>5.98</c:v>
                </c:pt>
                <c:pt idx="5868">
                  <c:v>5.99</c:v>
                </c:pt>
                <c:pt idx="5869">
                  <c:v>5.99</c:v>
                </c:pt>
                <c:pt idx="5870">
                  <c:v>5.99</c:v>
                </c:pt>
                <c:pt idx="5871">
                  <c:v>6</c:v>
                </c:pt>
                <c:pt idx="5872">
                  <c:v>6</c:v>
                </c:pt>
                <c:pt idx="5873">
                  <c:v>5.99</c:v>
                </c:pt>
                <c:pt idx="5874">
                  <c:v>5.99</c:v>
                </c:pt>
                <c:pt idx="5875">
                  <c:v>6</c:v>
                </c:pt>
                <c:pt idx="5876">
                  <c:v>6</c:v>
                </c:pt>
                <c:pt idx="5877">
                  <c:v>6</c:v>
                </c:pt>
                <c:pt idx="5878">
                  <c:v>6.01</c:v>
                </c:pt>
                <c:pt idx="5879">
                  <c:v>6.01</c:v>
                </c:pt>
                <c:pt idx="5880">
                  <c:v>6.01</c:v>
                </c:pt>
                <c:pt idx="5881">
                  <c:v>6.01</c:v>
                </c:pt>
                <c:pt idx="5882">
                  <c:v>6.01</c:v>
                </c:pt>
                <c:pt idx="5883">
                  <c:v>6.01</c:v>
                </c:pt>
                <c:pt idx="5884">
                  <c:v>6.01</c:v>
                </c:pt>
                <c:pt idx="5885">
                  <c:v>6.01</c:v>
                </c:pt>
                <c:pt idx="5886">
                  <c:v>6.02</c:v>
                </c:pt>
                <c:pt idx="5887">
                  <c:v>6.02</c:v>
                </c:pt>
                <c:pt idx="5888">
                  <c:v>6.01</c:v>
                </c:pt>
                <c:pt idx="5889">
                  <c:v>6.02</c:v>
                </c:pt>
                <c:pt idx="5890">
                  <c:v>6.01</c:v>
                </c:pt>
                <c:pt idx="5891">
                  <c:v>6.01</c:v>
                </c:pt>
                <c:pt idx="5892">
                  <c:v>6.01</c:v>
                </c:pt>
                <c:pt idx="5893">
                  <c:v>6.01</c:v>
                </c:pt>
                <c:pt idx="5894">
                  <c:v>6.01</c:v>
                </c:pt>
                <c:pt idx="5895">
                  <c:v>6.01</c:v>
                </c:pt>
                <c:pt idx="5896">
                  <c:v>6.02</c:v>
                </c:pt>
                <c:pt idx="5897">
                  <c:v>6.02</c:v>
                </c:pt>
                <c:pt idx="5898">
                  <c:v>6.02</c:v>
                </c:pt>
                <c:pt idx="5899">
                  <c:v>6.03</c:v>
                </c:pt>
                <c:pt idx="5900">
                  <c:v>6.03</c:v>
                </c:pt>
                <c:pt idx="5901">
                  <c:v>6.03</c:v>
                </c:pt>
                <c:pt idx="5902">
                  <c:v>6.03</c:v>
                </c:pt>
                <c:pt idx="5903">
                  <c:v>6.04</c:v>
                </c:pt>
                <c:pt idx="5904">
                  <c:v>6.03</c:v>
                </c:pt>
                <c:pt idx="5905">
                  <c:v>6.03</c:v>
                </c:pt>
                <c:pt idx="5906">
                  <c:v>6.03</c:v>
                </c:pt>
                <c:pt idx="5907">
                  <c:v>6.03</c:v>
                </c:pt>
                <c:pt idx="5908">
                  <c:v>6.02</c:v>
                </c:pt>
                <c:pt idx="5909">
                  <c:v>6.03</c:v>
                </c:pt>
                <c:pt idx="5910">
                  <c:v>6.03</c:v>
                </c:pt>
                <c:pt idx="5911">
                  <c:v>6.03</c:v>
                </c:pt>
                <c:pt idx="5912">
                  <c:v>6.04</c:v>
                </c:pt>
                <c:pt idx="5913">
                  <c:v>6.04</c:v>
                </c:pt>
                <c:pt idx="5914">
                  <c:v>6.04</c:v>
                </c:pt>
                <c:pt idx="5915">
                  <c:v>6.04</c:v>
                </c:pt>
                <c:pt idx="5916">
                  <c:v>6.04</c:v>
                </c:pt>
                <c:pt idx="5917">
                  <c:v>6.05</c:v>
                </c:pt>
                <c:pt idx="5918">
                  <c:v>6.05</c:v>
                </c:pt>
                <c:pt idx="5919">
                  <c:v>6.04</c:v>
                </c:pt>
                <c:pt idx="5920">
                  <c:v>6.05</c:v>
                </c:pt>
                <c:pt idx="5921">
                  <c:v>6.05</c:v>
                </c:pt>
                <c:pt idx="5922">
                  <c:v>6.05</c:v>
                </c:pt>
                <c:pt idx="5923">
                  <c:v>6.05</c:v>
                </c:pt>
                <c:pt idx="5924">
                  <c:v>6.06</c:v>
                </c:pt>
                <c:pt idx="5925">
                  <c:v>6.05</c:v>
                </c:pt>
                <c:pt idx="5926">
                  <c:v>6.05</c:v>
                </c:pt>
                <c:pt idx="5927">
                  <c:v>6.06</c:v>
                </c:pt>
                <c:pt idx="5928">
                  <c:v>6.06</c:v>
                </c:pt>
                <c:pt idx="5929">
                  <c:v>6.06</c:v>
                </c:pt>
                <c:pt idx="5930">
                  <c:v>6.06</c:v>
                </c:pt>
                <c:pt idx="5931">
                  <c:v>6.06</c:v>
                </c:pt>
                <c:pt idx="5932">
                  <c:v>6.06</c:v>
                </c:pt>
                <c:pt idx="5933">
                  <c:v>6.06</c:v>
                </c:pt>
                <c:pt idx="5934">
                  <c:v>6.07</c:v>
                </c:pt>
                <c:pt idx="5935">
                  <c:v>6.07</c:v>
                </c:pt>
                <c:pt idx="5936">
                  <c:v>6.07</c:v>
                </c:pt>
                <c:pt idx="5937">
                  <c:v>6.07</c:v>
                </c:pt>
                <c:pt idx="5938">
                  <c:v>6.07</c:v>
                </c:pt>
                <c:pt idx="5939">
                  <c:v>6.07</c:v>
                </c:pt>
                <c:pt idx="5940">
                  <c:v>6.07</c:v>
                </c:pt>
                <c:pt idx="5941">
                  <c:v>6.07</c:v>
                </c:pt>
                <c:pt idx="5942">
                  <c:v>6.06</c:v>
                </c:pt>
                <c:pt idx="5943">
                  <c:v>6.07</c:v>
                </c:pt>
                <c:pt idx="5944">
                  <c:v>6.08</c:v>
                </c:pt>
                <c:pt idx="5945">
                  <c:v>6.08</c:v>
                </c:pt>
                <c:pt idx="5946">
                  <c:v>6.07</c:v>
                </c:pt>
                <c:pt idx="5947">
                  <c:v>6.07</c:v>
                </c:pt>
                <c:pt idx="5948">
                  <c:v>6.08</c:v>
                </c:pt>
                <c:pt idx="5949">
                  <c:v>6.07</c:v>
                </c:pt>
                <c:pt idx="5950">
                  <c:v>6.07</c:v>
                </c:pt>
                <c:pt idx="5951">
                  <c:v>6.07</c:v>
                </c:pt>
                <c:pt idx="5952">
                  <c:v>6.07</c:v>
                </c:pt>
                <c:pt idx="5953">
                  <c:v>6.07</c:v>
                </c:pt>
                <c:pt idx="5954">
                  <c:v>6.07</c:v>
                </c:pt>
                <c:pt idx="5955">
                  <c:v>6.07</c:v>
                </c:pt>
                <c:pt idx="5956">
                  <c:v>6.07</c:v>
                </c:pt>
                <c:pt idx="5957">
                  <c:v>6.07</c:v>
                </c:pt>
                <c:pt idx="5958">
                  <c:v>6.08</c:v>
                </c:pt>
                <c:pt idx="5959">
                  <c:v>6.08</c:v>
                </c:pt>
                <c:pt idx="5960">
                  <c:v>6.08</c:v>
                </c:pt>
                <c:pt idx="5961">
                  <c:v>6.09</c:v>
                </c:pt>
                <c:pt idx="5962">
                  <c:v>6.09</c:v>
                </c:pt>
                <c:pt idx="5963">
                  <c:v>6.07</c:v>
                </c:pt>
                <c:pt idx="5964">
                  <c:v>6.07</c:v>
                </c:pt>
                <c:pt idx="5965">
                  <c:v>6.09</c:v>
                </c:pt>
                <c:pt idx="5966">
                  <c:v>6.09</c:v>
                </c:pt>
                <c:pt idx="5967">
                  <c:v>6.08</c:v>
                </c:pt>
                <c:pt idx="5968">
                  <c:v>6.09</c:v>
                </c:pt>
                <c:pt idx="5969">
                  <c:v>6.1</c:v>
                </c:pt>
                <c:pt idx="5970">
                  <c:v>6.1</c:v>
                </c:pt>
                <c:pt idx="5971">
                  <c:v>6.1099999999999985</c:v>
                </c:pt>
                <c:pt idx="5972">
                  <c:v>6.1199999999999966</c:v>
                </c:pt>
                <c:pt idx="5973">
                  <c:v>6.1199999999999966</c:v>
                </c:pt>
                <c:pt idx="5974">
                  <c:v>6.1199999999999966</c:v>
                </c:pt>
                <c:pt idx="5975">
                  <c:v>6.13</c:v>
                </c:pt>
                <c:pt idx="5976">
                  <c:v>6.13</c:v>
                </c:pt>
                <c:pt idx="5977">
                  <c:v>6.14</c:v>
                </c:pt>
                <c:pt idx="5978">
                  <c:v>6.13</c:v>
                </c:pt>
                <c:pt idx="5979">
                  <c:v>6.13</c:v>
                </c:pt>
                <c:pt idx="5980">
                  <c:v>6.14</c:v>
                </c:pt>
                <c:pt idx="5981">
                  <c:v>6.13</c:v>
                </c:pt>
                <c:pt idx="5982">
                  <c:v>6.13</c:v>
                </c:pt>
                <c:pt idx="5983">
                  <c:v>6.13</c:v>
                </c:pt>
                <c:pt idx="5984">
                  <c:v>6.13</c:v>
                </c:pt>
                <c:pt idx="5985">
                  <c:v>6.14</c:v>
                </c:pt>
                <c:pt idx="5986">
                  <c:v>6.13</c:v>
                </c:pt>
                <c:pt idx="5987">
                  <c:v>6.13</c:v>
                </c:pt>
                <c:pt idx="5988">
                  <c:v>6.13</c:v>
                </c:pt>
                <c:pt idx="5989">
                  <c:v>6.13</c:v>
                </c:pt>
                <c:pt idx="5990">
                  <c:v>6.13</c:v>
                </c:pt>
                <c:pt idx="5991">
                  <c:v>6.1199999999999966</c:v>
                </c:pt>
                <c:pt idx="5992">
                  <c:v>6.1199999999999966</c:v>
                </c:pt>
                <c:pt idx="5993">
                  <c:v>6.13</c:v>
                </c:pt>
                <c:pt idx="5994">
                  <c:v>6.13</c:v>
                </c:pt>
                <c:pt idx="5995">
                  <c:v>6.1199999999999966</c:v>
                </c:pt>
                <c:pt idx="5996">
                  <c:v>6.13</c:v>
                </c:pt>
                <c:pt idx="5997">
                  <c:v>6.13</c:v>
                </c:pt>
                <c:pt idx="5998">
                  <c:v>6.1199999999999966</c:v>
                </c:pt>
                <c:pt idx="5999">
                  <c:v>6.1199999999999966</c:v>
                </c:pt>
                <c:pt idx="6000">
                  <c:v>6.13</c:v>
                </c:pt>
                <c:pt idx="6001">
                  <c:v>6.13</c:v>
                </c:pt>
                <c:pt idx="6002">
                  <c:v>6.1199999999999966</c:v>
                </c:pt>
                <c:pt idx="6003">
                  <c:v>6.13</c:v>
                </c:pt>
                <c:pt idx="6004">
                  <c:v>6.13</c:v>
                </c:pt>
                <c:pt idx="6005">
                  <c:v>6.14</c:v>
                </c:pt>
                <c:pt idx="6006">
                  <c:v>6.14</c:v>
                </c:pt>
                <c:pt idx="6007">
                  <c:v>6.13</c:v>
                </c:pt>
                <c:pt idx="6008">
                  <c:v>6.13</c:v>
                </c:pt>
                <c:pt idx="6009">
                  <c:v>6.14</c:v>
                </c:pt>
                <c:pt idx="6010">
                  <c:v>6.14</c:v>
                </c:pt>
                <c:pt idx="6011">
                  <c:v>6.14</c:v>
                </c:pt>
                <c:pt idx="6012">
                  <c:v>6.1499999999999995</c:v>
                </c:pt>
                <c:pt idx="6013">
                  <c:v>6.1499999999999995</c:v>
                </c:pt>
                <c:pt idx="6014">
                  <c:v>6.14</c:v>
                </c:pt>
                <c:pt idx="6015">
                  <c:v>6.13</c:v>
                </c:pt>
                <c:pt idx="6016">
                  <c:v>6.14</c:v>
                </c:pt>
                <c:pt idx="6017">
                  <c:v>6.14</c:v>
                </c:pt>
                <c:pt idx="6018">
                  <c:v>6.14</c:v>
                </c:pt>
                <c:pt idx="6019">
                  <c:v>6.14</c:v>
                </c:pt>
                <c:pt idx="6020">
                  <c:v>6.14</c:v>
                </c:pt>
                <c:pt idx="6021">
                  <c:v>6.1499999999999995</c:v>
                </c:pt>
                <c:pt idx="6022">
                  <c:v>6.1499999999999995</c:v>
                </c:pt>
                <c:pt idx="6023">
                  <c:v>6.1499999999999995</c:v>
                </c:pt>
                <c:pt idx="6024">
                  <c:v>6.1599999999999975</c:v>
                </c:pt>
                <c:pt idx="6025">
                  <c:v>6.1499999999999995</c:v>
                </c:pt>
                <c:pt idx="6026">
                  <c:v>6.1599999999999975</c:v>
                </c:pt>
                <c:pt idx="6027">
                  <c:v>6.1599999999999975</c:v>
                </c:pt>
                <c:pt idx="6028">
                  <c:v>6.1599999999999975</c:v>
                </c:pt>
                <c:pt idx="6029">
                  <c:v>6.1499999999999995</c:v>
                </c:pt>
                <c:pt idx="6030">
                  <c:v>6.1599999999999975</c:v>
                </c:pt>
                <c:pt idx="6031">
                  <c:v>6.1599999999999975</c:v>
                </c:pt>
                <c:pt idx="6032">
                  <c:v>6.1599999999999975</c:v>
                </c:pt>
                <c:pt idx="6033">
                  <c:v>6.1599999999999975</c:v>
                </c:pt>
                <c:pt idx="6034">
                  <c:v>6.1599999999999975</c:v>
                </c:pt>
                <c:pt idx="6035">
                  <c:v>6.17</c:v>
                </c:pt>
                <c:pt idx="6036">
                  <c:v>6.17</c:v>
                </c:pt>
                <c:pt idx="6037">
                  <c:v>6.1599999999999975</c:v>
                </c:pt>
                <c:pt idx="6038">
                  <c:v>6.1499999999999995</c:v>
                </c:pt>
                <c:pt idx="6039">
                  <c:v>6.1499999999999995</c:v>
                </c:pt>
                <c:pt idx="6040">
                  <c:v>6.1599999999999975</c:v>
                </c:pt>
                <c:pt idx="6041">
                  <c:v>6.17</c:v>
                </c:pt>
                <c:pt idx="6042">
                  <c:v>6.17</c:v>
                </c:pt>
                <c:pt idx="6043">
                  <c:v>6.17</c:v>
                </c:pt>
                <c:pt idx="6044">
                  <c:v>6.18</c:v>
                </c:pt>
                <c:pt idx="6045">
                  <c:v>6.18</c:v>
                </c:pt>
                <c:pt idx="6046">
                  <c:v>6.18</c:v>
                </c:pt>
                <c:pt idx="6047">
                  <c:v>6.18</c:v>
                </c:pt>
                <c:pt idx="6048">
                  <c:v>6.18</c:v>
                </c:pt>
                <c:pt idx="6049">
                  <c:v>6.1899999999999995</c:v>
                </c:pt>
                <c:pt idx="6050">
                  <c:v>6.18</c:v>
                </c:pt>
                <c:pt idx="6051">
                  <c:v>6.18</c:v>
                </c:pt>
                <c:pt idx="6052">
                  <c:v>6.18</c:v>
                </c:pt>
                <c:pt idx="6053">
                  <c:v>6.1899999999999995</c:v>
                </c:pt>
                <c:pt idx="6054">
                  <c:v>6.18</c:v>
                </c:pt>
                <c:pt idx="6055">
                  <c:v>6.1899999999999995</c:v>
                </c:pt>
                <c:pt idx="6056">
                  <c:v>6.2</c:v>
                </c:pt>
                <c:pt idx="6057">
                  <c:v>6.1899999999999995</c:v>
                </c:pt>
                <c:pt idx="6058">
                  <c:v>6.2</c:v>
                </c:pt>
                <c:pt idx="6059">
                  <c:v>6.2</c:v>
                </c:pt>
                <c:pt idx="6060">
                  <c:v>6.2</c:v>
                </c:pt>
                <c:pt idx="6061">
                  <c:v>6.2</c:v>
                </c:pt>
                <c:pt idx="6062">
                  <c:v>6.21</c:v>
                </c:pt>
                <c:pt idx="6063">
                  <c:v>6.21</c:v>
                </c:pt>
                <c:pt idx="6064">
                  <c:v>6.2</c:v>
                </c:pt>
                <c:pt idx="6065">
                  <c:v>6.2</c:v>
                </c:pt>
                <c:pt idx="6066">
                  <c:v>6.21</c:v>
                </c:pt>
                <c:pt idx="6067">
                  <c:v>6.21</c:v>
                </c:pt>
                <c:pt idx="6068">
                  <c:v>6.21</c:v>
                </c:pt>
                <c:pt idx="6069">
                  <c:v>6.21</c:v>
                </c:pt>
                <c:pt idx="6070">
                  <c:v>6.21</c:v>
                </c:pt>
                <c:pt idx="6071">
                  <c:v>6.21</c:v>
                </c:pt>
                <c:pt idx="6072">
                  <c:v>6.21</c:v>
                </c:pt>
                <c:pt idx="6073">
                  <c:v>6.21</c:v>
                </c:pt>
                <c:pt idx="6074">
                  <c:v>6.2</c:v>
                </c:pt>
                <c:pt idx="6075">
                  <c:v>6.21</c:v>
                </c:pt>
                <c:pt idx="6076">
                  <c:v>6.22</c:v>
                </c:pt>
                <c:pt idx="6077">
                  <c:v>6.23</c:v>
                </c:pt>
                <c:pt idx="6078">
                  <c:v>6.22</c:v>
                </c:pt>
                <c:pt idx="6079">
                  <c:v>6.22</c:v>
                </c:pt>
                <c:pt idx="6080">
                  <c:v>6.23</c:v>
                </c:pt>
                <c:pt idx="6081">
                  <c:v>6.22</c:v>
                </c:pt>
                <c:pt idx="6082">
                  <c:v>6.22</c:v>
                </c:pt>
                <c:pt idx="6083">
                  <c:v>6.23</c:v>
                </c:pt>
                <c:pt idx="6084">
                  <c:v>6.22</c:v>
                </c:pt>
                <c:pt idx="6085">
                  <c:v>6.22</c:v>
                </c:pt>
                <c:pt idx="6086">
                  <c:v>6.21</c:v>
                </c:pt>
                <c:pt idx="6087">
                  <c:v>6.21</c:v>
                </c:pt>
                <c:pt idx="6088">
                  <c:v>6.22</c:v>
                </c:pt>
                <c:pt idx="6089">
                  <c:v>6.21</c:v>
                </c:pt>
                <c:pt idx="6090">
                  <c:v>6.21</c:v>
                </c:pt>
                <c:pt idx="6091">
                  <c:v>6.21</c:v>
                </c:pt>
                <c:pt idx="6092">
                  <c:v>6.21</c:v>
                </c:pt>
                <c:pt idx="6093">
                  <c:v>6.21</c:v>
                </c:pt>
                <c:pt idx="6094">
                  <c:v>6.21</c:v>
                </c:pt>
                <c:pt idx="6095">
                  <c:v>6.22</c:v>
                </c:pt>
                <c:pt idx="6096">
                  <c:v>6.22</c:v>
                </c:pt>
                <c:pt idx="6097">
                  <c:v>6.24</c:v>
                </c:pt>
                <c:pt idx="6098">
                  <c:v>6.24</c:v>
                </c:pt>
                <c:pt idx="6099">
                  <c:v>6.24</c:v>
                </c:pt>
                <c:pt idx="6100">
                  <c:v>6.24</c:v>
                </c:pt>
                <c:pt idx="6101">
                  <c:v>6.24</c:v>
                </c:pt>
                <c:pt idx="6102">
                  <c:v>6.24</c:v>
                </c:pt>
                <c:pt idx="6103">
                  <c:v>6.24</c:v>
                </c:pt>
                <c:pt idx="6104">
                  <c:v>6.24</c:v>
                </c:pt>
                <c:pt idx="6105">
                  <c:v>6.24</c:v>
                </c:pt>
                <c:pt idx="6106">
                  <c:v>6.23</c:v>
                </c:pt>
                <c:pt idx="6107">
                  <c:v>6.24</c:v>
                </c:pt>
                <c:pt idx="6108">
                  <c:v>6.24</c:v>
                </c:pt>
                <c:pt idx="6109">
                  <c:v>6.23</c:v>
                </c:pt>
                <c:pt idx="6110">
                  <c:v>6.24</c:v>
                </c:pt>
                <c:pt idx="6111">
                  <c:v>6.24</c:v>
                </c:pt>
                <c:pt idx="6112">
                  <c:v>6.24</c:v>
                </c:pt>
                <c:pt idx="6113">
                  <c:v>6.24</c:v>
                </c:pt>
                <c:pt idx="6114">
                  <c:v>6.24</c:v>
                </c:pt>
                <c:pt idx="6115">
                  <c:v>6.24</c:v>
                </c:pt>
                <c:pt idx="6116">
                  <c:v>6.24</c:v>
                </c:pt>
                <c:pt idx="6117">
                  <c:v>6.24</c:v>
                </c:pt>
                <c:pt idx="6118">
                  <c:v>6.25</c:v>
                </c:pt>
                <c:pt idx="6119">
                  <c:v>6.25</c:v>
                </c:pt>
                <c:pt idx="6120">
                  <c:v>6.25</c:v>
                </c:pt>
                <c:pt idx="6121">
                  <c:v>6.25</c:v>
                </c:pt>
                <c:pt idx="6122">
                  <c:v>6.25</c:v>
                </c:pt>
                <c:pt idx="6123">
                  <c:v>6.25</c:v>
                </c:pt>
                <c:pt idx="6124">
                  <c:v>6.25</c:v>
                </c:pt>
                <c:pt idx="6125">
                  <c:v>6.2700000000000014</c:v>
                </c:pt>
                <c:pt idx="6126">
                  <c:v>6.2700000000000014</c:v>
                </c:pt>
                <c:pt idx="6127">
                  <c:v>6.26</c:v>
                </c:pt>
                <c:pt idx="6128">
                  <c:v>6.2700000000000014</c:v>
                </c:pt>
                <c:pt idx="6129">
                  <c:v>6.2700000000000014</c:v>
                </c:pt>
                <c:pt idx="6130">
                  <c:v>6.28</c:v>
                </c:pt>
                <c:pt idx="6131">
                  <c:v>6.28</c:v>
                </c:pt>
                <c:pt idx="6132">
                  <c:v>6.28</c:v>
                </c:pt>
                <c:pt idx="6133">
                  <c:v>6.29</c:v>
                </c:pt>
                <c:pt idx="6134">
                  <c:v>6.29</c:v>
                </c:pt>
                <c:pt idx="6135">
                  <c:v>6.29</c:v>
                </c:pt>
                <c:pt idx="6136">
                  <c:v>6.29</c:v>
                </c:pt>
                <c:pt idx="6137">
                  <c:v>6.29</c:v>
                </c:pt>
                <c:pt idx="6138">
                  <c:v>6.29</c:v>
                </c:pt>
                <c:pt idx="6139">
                  <c:v>6.29</c:v>
                </c:pt>
                <c:pt idx="6140">
                  <c:v>6.29</c:v>
                </c:pt>
                <c:pt idx="6141">
                  <c:v>6.29</c:v>
                </c:pt>
                <c:pt idx="6142">
                  <c:v>6.3</c:v>
                </c:pt>
                <c:pt idx="6143">
                  <c:v>6.3</c:v>
                </c:pt>
                <c:pt idx="6144">
                  <c:v>6.3</c:v>
                </c:pt>
                <c:pt idx="6145">
                  <c:v>6.3</c:v>
                </c:pt>
                <c:pt idx="6146">
                  <c:v>6.31</c:v>
                </c:pt>
                <c:pt idx="6147">
                  <c:v>6.3</c:v>
                </c:pt>
                <c:pt idx="6148">
                  <c:v>6.31</c:v>
                </c:pt>
                <c:pt idx="6149">
                  <c:v>6.31</c:v>
                </c:pt>
                <c:pt idx="6150">
                  <c:v>6.31</c:v>
                </c:pt>
                <c:pt idx="6151">
                  <c:v>6.31</c:v>
                </c:pt>
                <c:pt idx="6152">
                  <c:v>6.31</c:v>
                </c:pt>
                <c:pt idx="6153">
                  <c:v>6.31</c:v>
                </c:pt>
                <c:pt idx="6154">
                  <c:v>6.31</c:v>
                </c:pt>
                <c:pt idx="6155">
                  <c:v>6.31</c:v>
                </c:pt>
                <c:pt idx="6156">
                  <c:v>6.3199999999999985</c:v>
                </c:pt>
                <c:pt idx="6157">
                  <c:v>6.3199999999999985</c:v>
                </c:pt>
                <c:pt idx="6158">
                  <c:v>6.3199999999999985</c:v>
                </c:pt>
                <c:pt idx="6159">
                  <c:v>6.3199999999999985</c:v>
                </c:pt>
                <c:pt idx="6160">
                  <c:v>6.3199999999999985</c:v>
                </c:pt>
                <c:pt idx="6161">
                  <c:v>6.3199999999999985</c:v>
                </c:pt>
                <c:pt idx="6162">
                  <c:v>6.3199999999999985</c:v>
                </c:pt>
                <c:pt idx="6163">
                  <c:v>6.33</c:v>
                </c:pt>
                <c:pt idx="6164">
                  <c:v>6.3199999999999985</c:v>
                </c:pt>
                <c:pt idx="6165">
                  <c:v>6.33</c:v>
                </c:pt>
                <c:pt idx="6166">
                  <c:v>6.33</c:v>
                </c:pt>
                <c:pt idx="6167">
                  <c:v>6.33</c:v>
                </c:pt>
                <c:pt idx="6168">
                  <c:v>6.33</c:v>
                </c:pt>
                <c:pt idx="6169">
                  <c:v>6.34</c:v>
                </c:pt>
                <c:pt idx="6170">
                  <c:v>6.34</c:v>
                </c:pt>
                <c:pt idx="6171">
                  <c:v>6.34</c:v>
                </c:pt>
                <c:pt idx="6172">
                  <c:v>6.34</c:v>
                </c:pt>
                <c:pt idx="6173">
                  <c:v>6.35</c:v>
                </c:pt>
                <c:pt idx="6174">
                  <c:v>6.35</c:v>
                </c:pt>
                <c:pt idx="6175">
                  <c:v>6.35</c:v>
                </c:pt>
                <c:pt idx="6176">
                  <c:v>6.3599999999999985</c:v>
                </c:pt>
                <c:pt idx="6177">
                  <c:v>6.35</c:v>
                </c:pt>
                <c:pt idx="6178">
                  <c:v>6.35</c:v>
                </c:pt>
                <c:pt idx="6179">
                  <c:v>6.3599999999999985</c:v>
                </c:pt>
                <c:pt idx="6180">
                  <c:v>6.35</c:v>
                </c:pt>
                <c:pt idx="6181">
                  <c:v>6.3599999999999985</c:v>
                </c:pt>
                <c:pt idx="6182">
                  <c:v>6.3599999999999985</c:v>
                </c:pt>
                <c:pt idx="6183">
                  <c:v>6.3599999999999985</c:v>
                </c:pt>
                <c:pt idx="6184">
                  <c:v>6.37</c:v>
                </c:pt>
                <c:pt idx="6185">
                  <c:v>6.37</c:v>
                </c:pt>
                <c:pt idx="6186">
                  <c:v>6.3599999999999985</c:v>
                </c:pt>
                <c:pt idx="6187">
                  <c:v>6.37</c:v>
                </c:pt>
                <c:pt idx="6188">
                  <c:v>6.37</c:v>
                </c:pt>
                <c:pt idx="6189">
                  <c:v>6.37</c:v>
                </c:pt>
                <c:pt idx="6190">
                  <c:v>6.38</c:v>
                </c:pt>
                <c:pt idx="6191">
                  <c:v>6.38</c:v>
                </c:pt>
                <c:pt idx="6192">
                  <c:v>6.38</c:v>
                </c:pt>
                <c:pt idx="6193">
                  <c:v>6.38</c:v>
                </c:pt>
                <c:pt idx="6194">
                  <c:v>6.38</c:v>
                </c:pt>
                <c:pt idx="6195">
                  <c:v>6.38</c:v>
                </c:pt>
                <c:pt idx="6196">
                  <c:v>6.39</c:v>
                </c:pt>
                <c:pt idx="6197">
                  <c:v>6.39</c:v>
                </c:pt>
                <c:pt idx="6198">
                  <c:v>6.38</c:v>
                </c:pt>
                <c:pt idx="6199">
                  <c:v>6.38</c:v>
                </c:pt>
                <c:pt idx="6200">
                  <c:v>6.38</c:v>
                </c:pt>
                <c:pt idx="6201">
                  <c:v>6.38</c:v>
                </c:pt>
                <c:pt idx="6202">
                  <c:v>6.38</c:v>
                </c:pt>
                <c:pt idx="6203">
                  <c:v>6.38</c:v>
                </c:pt>
                <c:pt idx="6204">
                  <c:v>6.39</c:v>
                </c:pt>
                <c:pt idx="6205">
                  <c:v>6.39</c:v>
                </c:pt>
                <c:pt idx="6206">
                  <c:v>6.39</c:v>
                </c:pt>
                <c:pt idx="6207">
                  <c:v>6.39</c:v>
                </c:pt>
                <c:pt idx="6208">
                  <c:v>6.4</c:v>
                </c:pt>
                <c:pt idx="6209">
                  <c:v>6.39</c:v>
                </c:pt>
                <c:pt idx="6210">
                  <c:v>6.39</c:v>
                </c:pt>
                <c:pt idx="6211">
                  <c:v>6.39</c:v>
                </c:pt>
                <c:pt idx="6212">
                  <c:v>6.39</c:v>
                </c:pt>
                <c:pt idx="6213">
                  <c:v>6.39</c:v>
                </c:pt>
                <c:pt idx="6214">
                  <c:v>6.39</c:v>
                </c:pt>
                <c:pt idx="6215">
                  <c:v>6.4</c:v>
                </c:pt>
                <c:pt idx="6216">
                  <c:v>6.4</c:v>
                </c:pt>
                <c:pt idx="6217">
                  <c:v>6.4</c:v>
                </c:pt>
                <c:pt idx="6218">
                  <c:v>6.4</c:v>
                </c:pt>
                <c:pt idx="6219">
                  <c:v>6.4</c:v>
                </c:pt>
                <c:pt idx="6220">
                  <c:v>6.41</c:v>
                </c:pt>
                <c:pt idx="6221">
                  <c:v>6.41</c:v>
                </c:pt>
                <c:pt idx="6222">
                  <c:v>6.41</c:v>
                </c:pt>
                <c:pt idx="6223">
                  <c:v>6.41</c:v>
                </c:pt>
                <c:pt idx="6224">
                  <c:v>6.41</c:v>
                </c:pt>
                <c:pt idx="6225">
                  <c:v>6.41</c:v>
                </c:pt>
                <c:pt idx="6226">
                  <c:v>6.41</c:v>
                </c:pt>
                <c:pt idx="6227">
                  <c:v>6.41</c:v>
                </c:pt>
                <c:pt idx="6228">
                  <c:v>6.41</c:v>
                </c:pt>
                <c:pt idx="6229">
                  <c:v>6.41</c:v>
                </c:pt>
                <c:pt idx="6230">
                  <c:v>6.41</c:v>
                </c:pt>
                <c:pt idx="6231">
                  <c:v>6.41</c:v>
                </c:pt>
                <c:pt idx="6232">
                  <c:v>6.41</c:v>
                </c:pt>
                <c:pt idx="6233">
                  <c:v>6.41</c:v>
                </c:pt>
                <c:pt idx="6234">
                  <c:v>6.41</c:v>
                </c:pt>
                <c:pt idx="6235">
                  <c:v>6.42</c:v>
                </c:pt>
                <c:pt idx="6236">
                  <c:v>6.42</c:v>
                </c:pt>
                <c:pt idx="6237">
                  <c:v>6.42</c:v>
                </c:pt>
                <c:pt idx="6238">
                  <c:v>6.4300000000000024</c:v>
                </c:pt>
                <c:pt idx="6239">
                  <c:v>6.4300000000000024</c:v>
                </c:pt>
                <c:pt idx="6240">
                  <c:v>6.4300000000000024</c:v>
                </c:pt>
                <c:pt idx="6241">
                  <c:v>6.42</c:v>
                </c:pt>
                <c:pt idx="6242">
                  <c:v>6.42</c:v>
                </c:pt>
                <c:pt idx="6243">
                  <c:v>6.4300000000000024</c:v>
                </c:pt>
                <c:pt idx="6244">
                  <c:v>6.4300000000000024</c:v>
                </c:pt>
                <c:pt idx="6245">
                  <c:v>6.42</c:v>
                </c:pt>
                <c:pt idx="6246">
                  <c:v>6.4300000000000024</c:v>
                </c:pt>
                <c:pt idx="6247">
                  <c:v>6.4300000000000024</c:v>
                </c:pt>
                <c:pt idx="6248">
                  <c:v>6.44</c:v>
                </c:pt>
                <c:pt idx="6249">
                  <c:v>6.44</c:v>
                </c:pt>
                <c:pt idx="6250">
                  <c:v>6.44</c:v>
                </c:pt>
                <c:pt idx="6251">
                  <c:v>6.44</c:v>
                </c:pt>
                <c:pt idx="6252">
                  <c:v>6.44</c:v>
                </c:pt>
                <c:pt idx="6253">
                  <c:v>6.45</c:v>
                </c:pt>
                <c:pt idx="6254">
                  <c:v>6.44</c:v>
                </c:pt>
                <c:pt idx="6255">
                  <c:v>6.44</c:v>
                </c:pt>
                <c:pt idx="6256">
                  <c:v>6.44</c:v>
                </c:pt>
                <c:pt idx="6257">
                  <c:v>6.45</c:v>
                </c:pt>
                <c:pt idx="6258">
                  <c:v>6.44</c:v>
                </c:pt>
                <c:pt idx="6259">
                  <c:v>6.44</c:v>
                </c:pt>
                <c:pt idx="6260">
                  <c:v>6.45</c:v>
                </c:pt>
                <c:pt idx="6261">
                  <c:v>6.45</c:v>
                </c:pt>
                <c:pt idx="6262">
                  <c:v>6.44</c:v>
                </c:pt>
                <c:pt idx="6263">
                  <c:v>6.45</c:v>
                </c:pt>
                <c:pt idx="6264">
                  <c:v>6.44</c:v>
                </c:pt>
                <c:pt idx="6265">
                  <c:v>6.44</c:v>
                </c:pt>
                <c:pt idx="6266">
                  <c:v>6.44</c:v>
                </c:pt>
                <c:pt idx="6267">
                  <c:v>6.45</c:v>
                </c:pt>
                <c:pt idx="6268">
                  <c:v>6.45</c:v>
                </c:pt>
                <c:pt idx="6269">
                  <c:v>6.45</c:v>
                </c:pt>
                <c:pt idx="6270">
                  <c:v>6.46</c:v>
                </c:pt>
                <c:pt idx="6271">
                  <c:v>6.46</c:v>
                </c:pt>
                <c:pt idx="6272">
                  <c:v>6.45</c:v>
                </c:pt>
                <c:pt idx="6273">
                  <c:v>6.45</c:v>
                </c:pt>
                <c:pt idx="6274">
                  <c:v>6.46</c:v>
                </c:pt>
                <c:pt idx="6275">
                  <c:v>6.46</c:v>
                </c:pt>
                <c:pt idx="6276">
                  <c:v>6.46</c:v>
                </c:pt>
                <c:pt idx="6277">
                  <c:v>6.4700000000000024</c:v>
                </c:pt>
                <c:pt idx="6278">
                  <c:v>6.4700000000000024</c:v>
                </c:pt>
                <c:pt idx="6279">
                  <c:v>6.4700000000000024</c:v>
                </c:pt>
                <c:pt idx="6280">
                  <c:v>6.48</c:v>
                </c:pt>
                <c:pt idx="6281">
                  <c:v>6.48</c:v>
                </c:pt>
                <c:pt idx="6282">
                  <c:v>6.48</c:v>
                </c:pt>
                <c:pt idx="6283">
                  <c:v>6.49</c:v>
                </c:pt>
                <c:pt idx="6284">
                  <c:v>6.49</c:v>
                </c:pt>
                <c:pt idx="6285">
                  <c:v>6.49</c:v>
                </c:pt>
                <c:pt idx="6286">
                  <c:v>6.49</c:v>
                </c:pt>
                <c:pt idx="6287">
                  <c:v>6.49</c:v>
                </c:pt>
                <c:pt idx="6288">
                  <c:v>6.49</c:v>
                </c:pt>
                <c:pt idx="6289">
                  <c:v>6.49</c:v>
                </c:pt>
                <c:pt idx="6290">
                  <c:v>6.49</c:v>
                </c:pt>
                <c:pt idx="6291">
                  <c:v>6.49</c:v>
                </c:pt>
                <c:pt idx="6292">
                  <c:v>6.49</c:v>
                </c:pt>
                <c:pt idx="6293">
                  <c:v>6.49</c:v>
                </c:pt>
                <c:pt idx="6294">
                  <c:v>6.49</c:v>
                </c:pt>
                <c:pt idx="6295">
                  <c:v>6.49</c:v>
                </c:pt>
                <c:pt idx="6296">
                  <c:v>6.49</c:v>
                </c:pt>
                <c:pt idx="6297">
                  <c:v>6.5</c:v>
                </c:pt>
                <c:pt idx="6298">
                  <c:v>6.5</c:v>
                </c:pt>
                <c:pt idx="6299">
                  <c:v>6.5</c:v>
                </c:pt>
                <c:pt idx="6300">
                  <c:v>6.5</c:v>
                </c:pt>
                <c:pt idx="6301">
                  <c:v>6.51</c:v>
                </c:pt>
                <c:pt idx="6302">
                  <c:v>6.51</c:v>
                </c:pt>
                <c:pt idx="6303">
                  <c:v>6.51</c:v>
                </c:pt>
                <c:pt idx="6304">
                  <c:v>6.52</c:v>
                </c:pt>
                <c:pt idx="6305">
                  <c:v>6.52</c:v>
                </c:pt>
                <c:pt idx="6306">
                  <c:v>6.51</c:v>
                </c:pt>
                <c:pt idx="6307">
                  <c:v>6.52</c:v>
                </c:pt>
                <c:pt idx="6308">
                  <c:v>6.52</c:v>
                </c:pt>
                <c:pt idx="6309">
                  <c:v>6.51</c:v>
                </c:pt>
                <c:pt idx="6310">
                  <c:v>6.52</c:v>
                </c:pt>
                <c:pt idx="6311">
                  <c:v>6.52</c:v>
                </c:pt>
                <c:pt idx="6312">
                  <c:v>6.52</c:v>
                </c:pt>
                <c:pt idx="6313">
                  <c:v>6.52</c:v>
                </c:pt>
                <c:pt idx="6314">
                  <c:v>6.53</c:v>
                </c:pt>
                <c:pt idx="6315">
                  <c:v>6.53</c:v>
                </c:pt>
                <c:pt idx="6316">
                  <c:v>6.53</c:v>
                </c:pt>
                <c:pt idx="6317">
                  <c:v>6.54</c:v>
                </c:pt>
                <c:pt idx="6318">
                  <c:v>6.54</c:v>
                </c:pt>
                <c:pt idx="6319">
                  <c:v>6.53</c:v>
                </c:pt>
                <c:pt idx="6320">
                  <c:v>6.53</c:v>
                </c:pt>
                <c:pt idx="6321">
                  <c:v>6.53</c:v>
                </c:pt>
                <c:pt idx="6322">
                  <c:v>6.53</c:v>
                </c:pt>
                <c:pt idx="6323">
                  <c:v>6.53</c:v>
                </c:pt>
                <c:pt idx="6324">
                  <c:v>6.53</c:v>
                </c:pt>
                <c:pt idx="6325">
                  <c:v>6.53</c:v>
                </c:pt>
                <c:pt idx="6326">
                  <c:v>6.53</c:v>
                </c:pt>
                <c:pt idx="6327">
                  <c:v>6.53</c:v>
                </c:pt>
                <c:pt idx="6328">
                  <c:v>6.53</c:v>
                </c:pt>
                <c:pt idx="6329">
                  <c:v>6.54</c:v>
                </c:pt>
                <c:pt idx="6330">
                  <c:v>6.54</c:v>
                </c:pt>
                <c:pt idx="6331">
                  <c:v>6.53</c:v>
                </c:pt>
                <c:pt idx="6332">
                  <c:v>6.53</c:v>
                </c:pt>
                <c:pt idx="6333">
                  <c:v>6.53</c:v>
                </c:pt>
                <c:pt idx="6334">
                  <c:v>6.52</c:v>
                </c:pt>
                <c:pt idx="6335">
                  <c:v>6.53</c:v>
                </c:pt>
                <c:pt idx="6336">
                  <c:v>6.54</c:v>
                </c:pt>
                <c:pt idx="6337">
                  <c:v>6.54</c:v>
                </c:pt>
                <c:pt idx="6338">
                  <c:v>6.54</c:v>
                </c:pt>
                <c:pt idx="6339">
                  <c:v>6.55</c:v>
                </c:pt>
                <c:pt idx="6340">
                  <c:v>6.55</c:v>
                </c:pt>
                <c:pt idx="6341">
                  <c:v>6.55</c:v>
                </c:pt>
                <c:pt idx="6342">
                  <c:v>6.55</c:v>
                </c:pt>
                <c:pt idx="6343">
                  <c:v>6.56</c:v>
                </c:pt>
                <c:pt idx="6344">
                  <c:v>6.55</c:v>
                </c:pt>
                <c:pt idx="6345">
                  <c:v>6.55</c:v>
                </c:pt>
                <c:pt idx="6346">
                  <c:v>6.56</c:v>
                </c:pt>
                <c:pt idx="6347">
                  <c:v>6.56</c:v>
                </c:pt>
                <c:pt idx="6348">
                  <c:v>6.56</c:v>
                </c:pt>
                <c:pt idx="6349">
                  <c:v>6.56</c:v>
                </c:pt>
                <c:pt idx="6350">
                  <c:v>6.56</c:v>
                </c:pt>
                <c:pt idx="6351">
                  <c:v>6.56</c:v>
                </c:pt>
                <c:pt idx="6352">
                  <c:v>6.56</c:v>
                </c:pt>
                <c:pt idx="6353">
                  <c:v>6.57</c:v>
                </c:pt>
                <c:pt idx="6354">
                  <c:v>6.57</c:v>
                </c:pt>
                <c:pt idx="6355">
                  <c:v>6.57</c:v>
                </c:pt>
                <c:pt idx="6356">
                  <c:v>6.57</c:v>
                </c:pt>
                <c:pt idx="6357">
                  <c:v>6.57</c:v>
                </c:pt>
                <c:pt idx="6358">
                  <c:v>6.57</c:v>
                </c:pt>
                <c:pt idx="6359">
                  <c:v>6.57</c:v>
                </c:pt>
                <c:pt idx="6360">
                  <c:v>6.58</c:v>
                </c:pt>
                <c:pt idx="6361">
                  <c:v>6.58</c:v>
                </c:pt>
                <c:pt idx="6362">
                  <c:v>6.57</c:v>
                </c:pt>
                <c:pt idx="6363">
                  <c:v>6.58</c:v>
                </c:pt>
                <c:pt idx="6364">
                  <c:v>6.59</c:v>
                </c:pt>
                <c:pt idx="6365">
                  <c:v>6.59</c:v>
                </c:pt>
                <c:pt idx="6366">
                  <c:v>6.59</c:v>
                </c:pt>
                <c:pt idx="6367">
                  <c:v>6.59</c:v>
                </c:pt>
                <c:pt idx="6368">
                  <c:v>6.59</c:v>
                </c:pt>
                <c:pt idx="6369">
                  <c:v>6.59</c:v>
                </c:pt>
                <c:pt idx="6370">
                  <c:v>6.59</c:v>
                </c:pt>
                <c:pt idx="6371">
                  <c:v>6.6</c:v>
                </c:pt>
                <c:pt idx="6372">
                  <c:v>6.59</c:v>
                </c:pt>
                <c:pt idx="6373">
                  <c:v>6.6</c:v>
                </c:pt>
                <c:pt idx="6374">
                  <c:v>6.6099999999999985</c:v>
                </c:pt>
                <c:pt idx="6375">
                  <c:v>6.6099999999999985</c:v>
                </c:pt>
                <c:pt idx="6376">
                  <c:v>6.6</c:v>
                </c:pt>
                <c:pt idx="6377">
                  <c:v>6.6</c:v>
                </c:pt>
                <c:pt idx="6378">
                  <c:v>6.6099999999999985</c:v>
                </c:pt>
                <c:pt idx="6379">
                  <c:v>6.6099999999999985</c:v>
                </c:pt>
                <c:pt idx="6380">
                  <c:v>6.6199999999999966</c:v>
                </c:pt>
                <c:pt idx="6381">
                  <c:v>6.6099999999999985</c:v>
                </c:pt>
                <c:pt idx="6382">
                  <c:v>6.6099999999999985</c:v>
                </c:pt>
                <c:pt idx="6383">
                  <c:v>6.6099999999999985</c:v>
                </c:pt>
                <c:pt idx="6384">
                  <c:v>6.6099999999999985</c:v>
                </c:pt>
                <c:pt idx="6385">
                  <c:v>6.6099999999999985</c:v>
                </c:pt>
                <c:pt idx="6386">
                  <c:v>6.6099999999999985</c:v>
                </c:pt>
                <c:pt idx="6387">
                  <c:v>6.6099999999999985</c:v>
                </c:pt>
                <c:pt idx="6388">
                  <c:v>6.6099999999999985</c:v>
                </c:pt>
                <c:pt idx="6389">
                  <c:v>6.6099999999999985</c:v>
                </c:pt>
                <c:pt idx="6390">
                  <c:v>6.6199999999999966</c:v>
                </c:pt>
                <c:pt idx="6391">
                  <c:v>6.63</c:v>
                </c:pt>
                <c:pt idx="6392">
                  <c:v>6.6199999999999966</c:v>
                </c:pt>
                <c:pt idx="6393">
                  <c:v>6.6099999999999985</c:v>
                </c:pt>
                <c:pt idx="6394">
                  <c:v>6.6099999999999985</c:v>
                </c:pt>
                <c:pt idx="6395">
                  <c:v>6.6199999999999966</c:v>
                </c:pt>
                <c:pt idx="6396">
                  <c:v>6.6199999999999966</c:v>
                </c:pt>
                <c:pt idx="6397">
                  <c:v>6.6199999999999966</c:v>
                </c:pt>
                <c:pt idx="6398">
                  <c:v>6.6199999999999966</c:v>
                </c:pt>
                <c:pt idx="6399">
                  <c:v>6.6199999999999966</c:v>
                </c:pt>
                <c:pt idx="6400">
                  <c:v>6.6199999999999966</c:v>
                </c:pt>
                <c:pt idx="6401">
                  <c:v>6.63</c:v>
                </c:pt>
                <c:pt idx="6402">
                  <c:v>6.64</c:v>
                </c:pt>
                <c:pt idx="6403">
                  <c:v>6.63</c:v>
                </c:pt>
                <c:pt idx="6404">
                  <c:v>6.64</c:v>
                </c:pt>
                <c:pt idx="6405">
                  <c:v>6.63</c:v>
                </c:pt>
                <c:pt idx="6406">
                  <c:v>6.64</c:v>
                </c:pt>
                <c:pt idx="6407">
                  <c:v>6.64</c:v>
                </c:pt>
                <c:pt idx="6408">
                  <c:v>6.64</c:v>
                </c:pt>
                <c:pt idx="6409">
                  <c:v>6.6499999999999995</c:v>
                </c:pt>
                <c:pt idx="6410">
                  <c:v>6.6499999999999995</c:v>
                </c:pt>
                <c:pt idx="6411">
                  <c:v>6.6499999999999995</c:v>
                </c:pt>
                <c:pt idx="6412">
                  <c:v>6.6499999999999995</c:v>
                </c:pt>
                <c:pt idx="6413">
                  <c:v>6.6499999999999995</c:v>
                </c:pt>
                <c:pt idx="6414">
                  <c:v>6.6499999999999995</c:v>
                </c:pt>
                <c:pt idx="6415">
                  <c:v>6.6599999999999975</c:v>
                </c:pt>
                <c:pt idx="6416">
                  <c:v>6.6499999999999995</c:v>
                </c:pt>
                <c:pt idx="6417">
                  <c:v>6.6599999999999975</c:v>
                </c:pt>
                <c:pt idx="6418">
                  <c:v>6.6599999999999975</c:v>
                </c:pt>
                <c:pt idx="6419">
                  <c:v>6.67</c:v>
                </c:pt>
                <c:pt idx="6420">
                  <c:v>6.67</c:v>
                </c:pt>
                <c:pt idx="6421">
                  <c:v>6.6599999999999975</c:v>
                </c:pt>
                <c:pt idx="6422">
                  <c:v>6.6599999999999975</c:v>
                </c:pt>
                <c:pt idx="6423">
                  <c:v>6.6599999999999975</c:v>
                </c:pt>
                <c:pt idx="6424">
                  <c:v>6.6599999999999975</c:v>
                </c:pt>
                <c:pt idx="6425">
                  <c:v>6.6599999999999975</c:v>
                </c:pt>
                <c:pt idx="6426">
                  <c:v>6.67</c:v>
                </c:pt>
                <c:pt idx="6427">
                  <c:v>6.6599999999999975</c:v>
                </c:pt>
                <c:pt idx="6428">
                  <c:v>6.6599999999999975</c:v>
                </c:pt>
                <c:pt idx="6429">
                  <c:v>6.6599999999999975</c:v>
                </c:pt>
                <c:pt idx="6430">
                  <c:v>6.6599999999999975</c:v>
                </c:pt>
                <c:pt idx="6431">
                  <c:v>6.6599999999999975</c:v>
                </c:pt>
                <c:pt idx="6432">
                  <c:v>6.67</c:v>
                </c:pt>
                <c:pt idx="6433">
                  <c:v>6.67</c:v>
                </c:pt>
                <c:pt idx="6434">
                  <c:v>6.67</c:v>
                </c:pt>
                <c:pt idx="6435">
                  <c:v>6.68</c:v>
                </c:pt>
                <c:pt idx="6436">
                  <c:v>6.68</c:v>
                </c:pt>
                <c:pt idx="6437">
                  <c:v>6.68</c:v>
                </c:pt>
                <c:pt idx="6438">
                  <c:v>6.68</c:v>
                </c:pt>
                <c:pt idx="6439">
                  <c:v>6.68</c:v>
                </c:pt>
                <c:pt idx="6440">
                  <c:v>6.68</c:v>
                </c:pt>
                <c:pt idx="6441">
                  <c:v>6.68</c:v>
                </c:pt>
                <c:pt idx="6442">
                  <c:v>6.68</c:v>
                </c:pt>
                <c:pt idx="6443">
                  <c:v>6.68</c:v>
                </c:pt>
                <c:pt idx="6444">
                  <c:v>6.6899999999999995</c:v>
                </c:pt>
                <c:pt idx="6445">
                  <c:v>6.6899999999999995</c:v>
                </c:pt>
                <c:pt idx="6446">
                  <c:v>6.7</c:v>
                </c:pt>
                <c:pt idx="6447">
                  <c:v>6.7</c:v>
                </c:pt>
                <c:pt idx="6448">
                  <c:v>6.7</c:v>
                </c:pt>
                <c:pt idx="6449">
                  <c:v>6.6899999999999995</c:v>
                </c:pt>
                <c:pt idx="6450">
                  <c:v>6.7</c:v>
                </c:pt>
                <c:pt idx="6451">
                  <c:v>6.7</c:v>
                </c:pt>
                <c:pt idx="6452">
                  <c:v>6.71</c:v>
                </c:pt>
                <c:pt idx="6453">
                  <c:v>6.71</c:v>
                </c:pt>
                <c:pt idx="6454">
                  <c:v>6.71</c:v>
                </c:pt>
                <c:pt idx="6455">
                  <c:v>6.7</c:v>
                </c:pt>
                <c:pt idx="6456">
                  <c:v>6.7</c:v>
                </c:pt>
                <c:pt idx="6457">
                  <c:v>6.71</c:v>
                </c:pt>
                <c:pt idx="6458">
                  <c:v>6.71</c:v>
                </c:pt>
                <c:pt idx="6459">
                  <c:v>6.71</c:v>
                </c:pt>
                <c:pt idx="6460">
                  <c:v>6.72</c:v>
                </c:pt>
                <c:pt idx="6461">
                  <c:v>6.73</c:v>
                </c:pt>
                <c:pt idx="6462">
                  <c:v>6.72</c:v>
                </c:pt>
                <c:pt idx="6463">
                  <c:v>6.72</c:v>
                </c:pt>
                <c:pt idx="6464">
                  <c:v>6.73</c:v>
                </c:pt>
                <c:pt idx="6465">
                  <c:v>6.73</c:v>
                </c:pt>
                <c:pt idx="6466">
                  <c:v>6.72</c:v>
                </c:pt>
                <c:pt idx="6467">
                  <c:v>6.73</c:v>
                </c:pt>
                <c:pt idx="6468">
                  <c:v>6.74</c:v>
                </c:pt>
                <c:pt idx="6469">
                  <c:v>6.73</c:v>
                </c:pt>
                <c:pt idx="6470">
                  <c:v>6.73</c:v>
                </c:pt>
                <c:pt idx="6471">
                  <c:v>6.74</c:v>
                </c:pt>
                <c:pt idx="6472">
                  <c:v>6.74</c:v>
                </c:pt>
                <c:pt idx="6473">
                  <c:v>6.73</c:v>
                </c:pt>
                <c:pt idx="6474">
                  <c:v>6.74</c:v>
                </c:pt>
                <c:pt idx="6475">
                  <c:v>6.75</c:v>
                </c:pt>
                <c:pt idx="6476">
                  <c:v>6.74</c:v>
                </c:pt>
                <c:pt idx="6477">
                  <c:v>6.76</c:v>
                </c:pt>
                <c:pt idx="6478">
                  <c:v>6.75</c:v>
                </c:pt>
                <c:pt idx="6479">
                  <c:v>6.75</c:v>
                </c:pt>
                <c:pt idx="6480">
                  <c:v>6.75</c:v>
                </c:pt>
                <c:pt idx="6481">
                  <c:v>6.75</c:v>
                </c:pt>
                <c:pt idx="6482">
                  <c:v>6.75</c:v>
                </c:pt>
                <c:pt idx="6483">
                  <c:v>6.75</c:v>
                </c:pt>
                <c:pt idx="6484">
                  <c:v>6.76</c:v>
                </c:pt>
                <c:pt idx="6485">
                  <c:v>6.7700000000000014</c:v>
                </c:pt>
                <c:pt idx="6486">
                  <c:v>6.7700000000000014</c:v>
                </c:pt>
                <c:pt idx="6487">
                  <c:v>6.7700000000000014</c:v>
                </c:pt>
                <c:pt idx="6488">
                  <c:v>6.7700000000000014</c:v>
                </c:pt>
                <c:pt idx="6489">
                  <c:v>6.78</c:v>
                </c:pt>
                <c:pt idx="6490">
                  <c:v>6.7700000000000014</c:v>
                </c:pt>
                <c:pt idx="6491">
                  <c:v>6.76</c:v>
                </c:pt>
                <c:pt idx="6492">
                  <c:v>6.7700000000000014</c:v>
                </c:pt>
                <c:pt idx="6493">
                  <c:v>6.7700000000000014</c:v>
                </c:pt>
                <c:pt idx="6494">
                  <c:v>6.76</c:v>
                </c:pt>
                <c:pt idx="6495">
                  <c:v>6.7700000000000014</c:v>
                </c:pt>
                <c:pt idx="6496">
                  <c:v>6.78</c:v>
                </c:pt>
                <c:pt idx="6497">
                  <c:v>6.7700000000000014</c:v>
                </c:pt>
                <c:pt idx="6498">
                  <c:v>6.7700000000000014</c:v>
                </c:pt>
                <c:pt idx="6499">
                  <c:v>6.7700000000000014</c:v>
                </c:pt>
                <c:pt idx="6500">
                  <c:v>6.7700000000000014</c:v>
                </c:pt>
                <c:pt idx="6501">
                  <c:v>6.7700000000000014</c:v>
                </c:pt>
                <c:pt idx="6502">
                  <c:v>6.78</c:v>
                </c:pt>
                <c:pt idx="6503">
                  <c:v>6.78</c:v>
                </c:pt>
                <c:pt idx="6504">
                  <c:v>6.78</c:v>
                </c:pt>
                <c:pt idx="6505">
                  <c:v>6.7700000000000014</c:v>
                </c:pt>
                <c:pt idx="6506">
                  <c:v>6.78</c:v>
                </c:pt>
                <c:pt idx="6507">
                  <c:v>6.79</c:v>
                </c:pt>
                <c:pt idx="6508">
                  <c:v>6.79</c:v>
                </c:pt>
                <c:pt idx="6509">
                  <c:v>6.8</c:v>
                </c:pt>
                <c:pt idx="6510">
                  <c:v>6.8</c:v>
                </c:pt>
                <c:pt idx="6511">
                  <c:v>6.78</c:v>
                </c:pt>
                <c:pt idx="6512">
                  <c:v>6.78</c:v>
                </c:pt>
                <c:pt idx="6513">
                  <c:v>6.79</c:v>
                </c:pt>
                <c:pt idx="6514">
                  <c:v>6.79</c:v>
                </c:pt>
                <c:pt idx="6515">
                  <c:v>6.79</c:v>
                </c:pt>
                <c:pt idx="6516">
                  <c:v>6.79</c:v>
                </c:pt>
                <c:pt idx="6517">
                  <c:v>6.8</c:v>
                </c:pt>
                <c:pt idx="6518">
                  <c:v>6.8</c:v>
                </c:pt>
                <c:pt idx="6519">
                  <c:v>6.8</c:v>
                </c:pt>
                <c:pt idx="6520">
                  <c:v>6.81</c:v>
                </c:pt>
                <c:pt idx="6521">
                  <c:v>6.8</c:v>
                </c:pt>
                <c:pt idx="6522">
                  <c:v>6.8</c:v>
                </c:pt>
                <c:pt idx="6523">
                  <c:v>6.81</c:v>
                </c:pt>
                <c:pt idx="6524">
                  <c:v>6.81</c:v>
                </c:pt>
                <c:pt idx="6525">
                  <c:v>6.81</c:v>
                </c:pt>
                <c:pt idx="6526">
                  <c:v>6.8</c:v>
                </c:pt>
                <c:pt idx="6527">
                  <c:v>6.81</c:v>
                </c:pt>
                <c:pt idx="6528">
                  <c:v>6.81</c:v>
                </c:pt>
                <c:pt idx="6529">
                  <c:v>6.81</c:v>
                </c:pt>
                <c:pt idx="6530">
                  <c:v>6.81</c:v>
                </c:pt>
                <c:pt idx="6531">
                  <c:v>6.8199999999999985</c:v>
                </c:pt>
                <c:pt idx="6532">
                  <c:v>6.8199999999999985</c:v>
                </c:pt>
                <c:pt idx="6533">
                  <c:v>6.83</c:v>
                </c:pt>
                <c:pt idx="6534">
                  <c:v>6.83</c:v>
                </c:pt>
                <c:pt idx="6535">
                  <c:v>6.83</c:v>
                </c:pt>
                <c:pt idx="6536">
                  <c:v>6.83</c:v>
                </c:pt>
                <c:pt idx="6537">
                  <c:v>6.83</c:v>
                </c:pt>
                <c:pt idx="6538">
                  <c:v>6.83</c:v>
                </c:pt>
                <c:pt idx="6539">
                  <c:v>6.83</c:v>
                </c:pt>
                <c:pt idx="6540">
                  <c:v>6.83</c:v>
                </c:pt>
                <c:pt idx="6541">
                  <c:v>6.84</c:v>
                </c:pt>
                <c:pt idx="6542">
                  <c:v>6.83</c:v>
                </c:pt>
                <c:pt idx="6543">
                  <c:v>6.83</c:v>
                </c:pt>
                <c:pt idx="6544">
                  <c:v>6.83</c:v>
                </c:pt>
                <c:pt idx="6545">
                  <c:v>6.83</c:v>
                </c:pt>
                <c:pt idx="6546">
                  <c:v>6.83</c:v>
                </c:pt>
                <c:pt idx="6547">
                  <c:v>6.83</c:v>
                </c:pt>
                <c:pt idx="6548">
                  <c:v>6.83</c:v>
                </c:pt>
                <c:pt idx="6549">
                  <c:v>6.84</c:v>
                </c:pt>
                <c:pt idx="6550">
                  <c:v>6.84</c:v>
                </c:pt>
                <c:pt idx="6551">
                  <c:v>6.84</c:v>
                </c:pt>
                <c:pt idx="6552">
                  <c:v>6.84</c:v>
                </c:pt>
                <c:pt idx="6553">
                  <c:v>6.84</c:v>
                </c:pt>
                <c:pt idx="6554">
                  <c:v>6.84</c:v>
                </c:pt>
                <c:pt idx="6555">
                  <c:v>6.85</c:v>
                </c:pt>
                <c:pt idx="6556">
                  <c:v>6.85</c:v>
                </c:pt>
                <c:pt idx="6557">
                  <c:v>6.85</c:v>
                </c:pt>
                <c:pt idx="6558">
                  <c:v>6.8599999999999985</c:v>
                </c:pt>
                <c:pt idx="6559">
                  <c:v>6.8599999999999985</c:v>
                </c:pt>
                <c:pt idx="6560">
                  <c:v>6.8599999999999985</c:v>
                </c:pt>
                <c:pt idx="6561">
                  <c:v>6.8599999999999985</c:v>
                </c:pt>
                <c:pt idx="6562">
                  <c:v>6.8599999999999985</c:v>
                </c:pt>
                <c:pt idx="6563">
                  <c:v>6.8599999999999985</c:v>
                </c:pt>
                <c:pt idx="6564">
                  <c:v>6.8599999999999985</c:v>
                </c:pt>
                <c:pt idx="6565">
                  <c:v>6.8599999999999985</c:v>
                </c:pt>
                <c:pt idx="6566">
                  <c:v>6.8599999999999985</c:v>
                </c:pt>
                <c:pt idx="6567">
                  <c:v>6.8599999999999985</c:v>
                </c:pt>
                <c:pt idx="6568">
                  <c:v>6.87</c:v>
                </c:pt>
                <c:pt idx="6569">
                  <c:v>6.87</c:v>
                </c:pt>
                <c:pt idx="6570">
                  <c:v>6.87</c:v>
                </c:pt>
                <c:pt idx="6571">
                  <c:v>6.87</c:v>
                </c:pt>
                <c:pt idx="6572">
                  <c:v>6.88</c:v>
                </c:pt>
                <c:pt idx="6573">
                  <c:v>6.87</c:v>
                </c:pt>
                <c:pt idx="6574">
                  <c:v>6.87</c:v>
                </c:pt>
                <c:pt idx="6575">
                  <c:v>6.87</c:v>
                </c:pt>
                <c:pt idx="6576">
                  <c:v>6.87</c:v>
                </c:pt>
                <c:pt idx="6577">
                  <c:v>6.87</c:v>
                </c:pt>
                <c:pt idx="6578">
                  <c:v>6.88</c:v>
                </c:pt>
                <c:pt idx="6579">
                  <c:v>6.89</c:v>
                </c:pt>
                <c:pt idx="6580">
                  <c:v>6.89</c:v>
                </c:pt>
                <c:pt idx="6581">
                  <c:v>6.88</c:v>
                </c:pt>
                <c:pt idx="6582">
                  <c:v>6.89</c:v>
                </c:pt>
                <c:pt idx="6583">
                  <c:v>6.9</c:v>
                </c:pt>
                <c:pt idx="6584">
                  <c:v>6.89</c:v>
                </c:pt>
                <c:pt idx="6585">
                  <c:v>6.9</c:v>
                </c:pt>
                <c:pt idx="6586">
                  <c:v>6.91</c:v>
                </c:pt>
                <c:pt idx="6587">
                  <c:v>6.9</c:v>
                </c:pt>
                <c:pt idx="6588">
                  <c:v>6.9</c:v>
                </c:pt>
                <c:pt idx="6589">
                  <c:v>6.91</c:v>
                </c:pt>
                <c:pt idx="6590">
                  <c:v>6.91</c:v>
                </c:pt>
                <c:pt idx="6591">
                  <c:v>6.9</c:v>
                </c:pt>
                <c:pt idx="6592">
                  <c:v>6.91</c:v>
                </c:pt>
                <c:pt idx="6593">
                  <c:v>6.91</c:v>
                </c:pt>
                <c:pt idx="6594">
                  <c:v>6.91</c:v>
                </c:pt>
                <c:pt idx="6595">
                  <c:v>6.91</c:v>
                </c:pt>
                <c:pt idx="6596">
                  <c:v>6.91</c:v>
                </c:pt>
                <c:pt idx="6597">
                  <c:v>6.92</c:v>
                </c:pt>
                <c:pt idx="6598">
                  <c:v>6.92</c:v>
                </c:pt>
                <c:pt idx="6599">
                  <c:v>6.9</c:v>
                </c:pt>
                <c:pt idx="6600">
                  <c:v>6.91</c:v>
                </c:pt>
                <c:pt idx="6601">
                  <c:v>6.91</c:v>
                </c:pt>
                <c:pt idx="6602">
                  <c:v>6.91</c:v>
                </c:pt>
                <c:pt idx="6603">
                  <c:v>6.92</c:v>
                </c:pt>
                <c:pt idx="6604">
                  <c:v>6.91</c:v>
                </c:pt>
                <c:pt idx="6605">
                  <c:v>6.91</c:v>
                </c:pt>
                <c:pt idx="6606">
                  <c:v>6.9300000000000024</c:v>
                </c:pt>
                <c:pt idx="6607">
                  <c:v>6.92</c:v>
                </c:pt>
                <c:pt idx="6608">
                  <c:v>6.92</c:v>
                </c:pt>
                <c:pt idx="6609">
                  <c:v>6.92</c:v>
                </c:pt>
                <c:pt idx="6610">
                  <c:v>6.9300000000000024</c:v>
                </c:pt>
                <c:pt idx="6611">
                  <c:v>6.94</c:v>
                </c:pt>
                <c:pt idx="6612">
                  <c:v>6.9300000000000024</c:v>
                </c:pt>
                <c:pt idx="6613">
                  <c:v>6.94</c:v>
                </c:pt>
                <c:pt idx="6614">
                  <c:v>6.95</c:v>
                </c:pt>
                <c:pt idx="6615">
                  <c:v>6.95</c:v>
                </c:pt>
                <c:pt idx="6616">
                  <c:v>6.94</c:v>
                </c:pt>
                <c:pt idx="6617">
                  <c:v>6.95</c:v>
                </c:pt>
                <c:pt idx="6618">
                  <c:v>6.96</c:v>
                </c:pt>
                <c:pt idx="6619">
                  <c:v>6.95</c:v>
                </c:pt>
                <c:pt idx="6620">
                  <c:v>6.95</c:v>
                </c:pt>
                <c:pt idx="6621">
                  <c:v>6.95</c:v>
                </c:pt>
                <c:pt idx="6622">
                  <c:v>6.96</c:v>
                </c:pt>
                <c:pt idx="6623">
                  <c:v>6.95</c:v>
                </c:pt>
                <c:pt idx="6624">
                  <c:v>6.95</c:v>
                </c:pt>
                <c:pt idx="6625">
                  <c:v>6.96</c:v>
                </c:pt>
                <c:pt idx="6626">
                  <c:v>6.95</c:v>
                </c:pt>
                <c:pt idx="6627">
                  <c:v>6.95</c:v>
                </c:pt>
                <c:pt idx="6628">
                  <c:v>6.96</c:v>
                </c:pt>
                <c:pt idx="6629">
                  <c:v>6.96</c:v>
                </c:pt>
                <c:pt idx="6630">
                  <c:v>6.96</c:v>
                </c:pt>
                <c:pt idx="6631">
                  <c:v>6.96</c:v>
                </c:pt>
                <c:pt idx="6632">
                  <c:v>6.96</c:v>
                </c:pt>
                <c:pt idx="6633">
                  <c:v>6.96</c:v>
                </c:pt>
                <c:pt idx="6634">
                  <c:v>6.96</c:v>
                </c:pt>
                <c:pt idx="6635">
                  <c:v>6.96</c:v>
                </c:pt>
                <c:pt idx="6636">
                  <c:v>6.96</c:v>
                </c:pt>
                <c:pt idx="6637">
                  <c:v>6.96</c:v>
                </c:pt>
                <c:pt idx="6638">
                  <c:v>6.9700000000000024</c:v>
                </c:pt>
                <c:pt idx="6639">
                  <c:v>6.9700000000000024</c:v>
                </c:pt>
                <c:pt idx="6640">
                  <c:v>6.9700000000000024</c:v>
                </c:pt>
                <c:pt idx="6641">
                  <c:v>6.96</c:v>
                </c:pt>
                <c:pt idx="6642">
                  <c:v>6.9700000000000024</c:v>
                </c:pt>
                <c:pt idx="6643">
                  <c:v>6.9700000000000024</c:v>
                </c:pt>
                <c:pt idx="6644">
                  <c:v>6.9700000000000024</c:v>
                </c:pt>
                <c:pt idx="6645">
                  <c:v>6.9700000000000024</c:v>
                </c:pt>
                <c:pt idx="6646">
                  <c:v>6.98</c:v>
                </c:pt>
                <c:pt idx="6647">
                  <c:v>6.9700000000000024</c:v>
                </c:pt>
                <c:pt idx="6648">
                  <c:v>6.9700000000000024</c:v>
                </c:pt>
                <c:pt idx="6649">
                  <c:v>6.98</c:v>
                </c:pt>
                <c:pt idx="6650">
                  <c:v>6.9700000000000024</c:v>
                </c:pt>
                <c:pt idx="6651">
                  <c:v>6.98</c:v>
                </c:pt>
                <c:pt idx="6652">
                  <c:v>6.9700000000000024</c:v>
                </c:pt>
                <c:pt idx="6653">
                  <c:v>6.9700000000000024</c:v>
                </c:pt>
                <c:pt idx="6654">
                  <c:v>6.9700000000000024</c:v>
                </c:pt>
                <c:pt idx="6655">
                  <c:v>6.98</c:v>
                </c:pt>
                <c:pt idx="6656">
                  <c:v>6.99</c:v>
                </c:pt>
                <c:pt idx="6657">
                  <c:v>6.98</c:v>
                </c:pt>
                <c:pt idx="6658">
                  <c:v>6.99</c:v>
                </c:pt>
                <c:pt idx="6659">
                  <c:v>6.99</c:v>
                </c:pt>
                <c:pt idx="6660">
                  <c:v>6.98</c:v>
                </c:pt>
                <c:pt idx="6661">
                  <c:v>6.99</c:v>
                </c:pt>
                <c:pt idx="6662">
                  <c:v>7</c:v>
                </c:pt>
                <c:pt idx="6663">
                  <c:v>7.01</c:v>
                </c:pt>
                <c:pt idx="6664">
                  <c:v>7</c:v>
                </c:pt>
                <c:pt idx="6665">
                  <c:v>7.01</c:v>
                </c:pt>
                <c:pt idx="6666">
                  <c:v>7.01</c:v>
                </c:pt>
                <c:pt idx="6667">
                  <c:v>7.01</c:v>
                </c:pt>
                <c:pt idx="6668">
                  <c:v>7.01</c:v>
                </c:pt>
                <c:pt idx="6669">
                  <c:v>7.02</c:v>
                </c:pt>
                <c:pt idx="6670">
                  <c:v>7.01</c:v>
                </c:pt>
                <c:pt idx="6671">
                  <c:v>7</c:v>
                </c:pt>
                <c:pt idx="6672">
                  <c:v>7.01</c:v>
                </c:pt>
                <c:pt idx="6673">
                  <c:v>7.01</c:v>
                </c:pt>
                <c:pt idx="6674">
                  <c:v>7.01</c:v>
                </c:pt>
                <c:pt idx="6675">
                  <c:v>7.01</c:v>
                </c:pt>
                <c:pt idx="6676">
                  <c:v>7.02</c:v>
                </c:pt>
                <c:pt idx="6677">
                  <c:v>7.01</c:v>
                </c:pt>
                <c:pt idx="6678">
                  <c:v>7.01</c:v>
                </c:pt>
                <c:pt idx="6679">
                  <c:v>7.02</c:v>
                </c:pt>
                <c:pt idx="6680">
                  <c:v>7.01</c:v>
                </c:pt>
                <c:pt idx="6681">
                  <c:v>7.01</c:v>
                </c:pt>
                <c:pt idx="6682">
                  <c:v>7.01</c:v>
                </c:pt>
                <c:pt idx="6683">
                  <c:v>7.02</c:v>
                </c:pt>
                <c:pt idx="6684">
                  <c:v>7.02</c:v>
                </c:pt>
                <c:pt idx="6685">
                  <c:v>7.01</c:v>
                </c:pt>
                <c:pt idx="6686">
                  <c:v>7.02</c:v>
                </c:pt>
                <c:pt idx="6687">
                  <c:v>7.02</c:v>
                </c:pt>
                <c:pt idx="6688">
                  <c:v>7.02</c:v>
                </c:pt>
                <c:pt idx="6689">
                  <c:v>7.01</c:v>
                </c:pt>
                <c:pt idx="6690">
                  <c:v>7.02</c:v>
                </c:pt>
                <c:pt idx="6691">
                  <c:v>7.02</c:v>
                </c:pt>
                <c:pt idx="6692">
                  <c:v>7.02</c:v>
                </c:pt>
                <c:pt idx="6693">
                  <c:v>7.02</c:v>
                </c:pt>
                <c:pt idx="6694">
                  <c:v>7.03</c:v>
                </c:pt>
                <c:pt idx="6695">
                  <c:v>7.04</c:v>
                </c:pt>
                <c:pt idx="6696">
                  <c:v>7.04</c:v>
                </c:pt>
                <c:pt idx="6697">
                  <c:v>7.04</c:v>
                </c:pt>
                <c:pt idx="6698">
                  <c:v>7.04</c:v>
                </c:pt>
                <c:pt idx="6699">
                  <c:v>7.03</c:v>
                </c:pt>
                <c:pt idx="6700">
                  <c:v>7.04</c:v>
                </c:pt>
                <c:pt idx="6701">
                  <c:v>7.04</c:v>
                </c:pt>
                <c:pt idx="6702">
                  <c:v>7.03</c:v>
                </c:pt>
                <c:pt idx="6703">
                  <c:v>7.03</c:v>
                </c:pt>
                <c:pt idx="6704">
                  <c:v>7.05</c:v>
                </c:pt>
                <c:pt idx="6705">
                  <c:v>7.04</c:v>
                </c:pt>
                <c:pt idx="6706">
                  <c:v>7.04</c:v>
                </c:pt>
                <c:pt idx="6707">
                  <c:v>7.05</c:v>
                </c:pt>
                <c:pt idx="6708">
                  <c:v>7.04</c:v>
                </c:pt>
                <c:pt idx="6709">
                  <c:v>7.03</c:v>
                </c:pt>
                <c:pt idx="6710">
                  <c:v>7.04</c:v>
                </c:pt>
                <c:pt idx="6711">
                  <c:v>7.04</c:v>
                </c:pt>
                <c:pt idx="6712">
                  <c:v>7.05</c:v>
                </c:pt>
                <c:pt idx="6713">
                  <c:v>7.04</c:v>
                </c:pt>
                <c:pt idx="6714">
                  <c:v>7.04</c:v>
                </c:pt>
                <c:pt idx="6715">
                  <c:v>7.05</c:v>
                </c:pt>
                <c:pt idx="6716">
                  <c:v>7.04</c:v>
                </c:pt>
                <c:pt idx="6717">
                  <c:v>7.05</c:v>
                </c:pt>
                <c:pt idx="6718">
                  <c:v>7.05</c:v>
                </c:pt>
                <c:pt idx="6719">
                  <c:v>7.05</c:v>
                </c:pt>
                <c:pt idx="6720">
                  <c:v>7.05</c:v>
                </c:pt>
                <c:pt idx="6721">
                  <c:v>7.05</c:v>
                </c:pt>
                <c:pt idx="6722">
                  <c:v>7.05</c:v>
                </c:pt>
                <c:pt idx="6723">
                  <c:v>7.05</c:v>
                </c:pt>
                <c:pt idx="6724">
                  <c:v>7.05</c:v>
                </c:pt>
                <c:pt idx="6725">
                  <c:v>7.05</c:v>
                </c:pt>
                <c:pt idx="6726">
                  <c:v>7.05</c:v>
                </c:pt>
                <c:pt idx="6727">
                  <c:v>7.04</c:v>
                </c:pt>
                <c:pt idx="6728">
                  <c:v>7.04</c:v>
                </c:pt>
                <c:pt idx="6729">
                  <c:v>7.04</c:v>
                </c:pt>
                <c:pt idx="6730">
                  <c:v>7.04</c:v>
                </c:pt>
                <c:pt idx="6731">
                  <c:v>7.04</c:v>
                </c:pt>
                <c:pt idx="6732">
                  <c:v>7.05</c:v>
                </c:pt>
                <c:pt idx="6733">
                  <c:v>7.06</c:v>
                </c:pt>
                <c:pt idx="6734">
                  <c:v>7.06</c:v>
                </c:pt>
                <c:pt idx="6735">
                  <c:v>7.06</c:v>
                </c:pt>
                <c:pt idx="6736">
                  <c:v>7.06</c:v>
                </c:pt>
                <c:pt idx="6737">
                  <c:v>7.06</c:v>
                </c:pt>
                <c:pt idx="6738">
                  <c:v>7.06</c:v>
                </c:pt>
                <c:pt idx="6739">
                  <c:v>7.06</c:v>
                </c:pt>
                <c:pt idx="6740">
                  <c:v>7.07</c:v>
                </c:pt>
                <c:pt idx="6741">
                  <c:v>7.07</c:v>
                </c:pt>
                <c:pt idx="6742">
                  <c:v>7.07</c:v>
                </c:pt>
                <c:pt idx="6743">
                  <c:v>7.07</c:v>
                </c:pt>
                <c:pt idx="6744">
                  <c:v>7.06</c:v>
                </c:pt>
                <c:pt idx="6745">
                  <c:v>7.06</c:v>
                </c:pt>
                <c:pt idx="6746">
                  <c:v>7.06</c:v>
                </c:pt>
                <c:pt idx="6747">
                  <c:v>7.06</c:v>
                </c:pt>
                <c:pt idx="6748">
                  <c:v>7.07</c:v>
                </c:pt>
                <c:pt idx="6749">
                  <c:v>7.07</c:v>
                </c:pt>
                <c:pt idx="6750">
                  <c:v>7.07</c:v>
                </c:pt>
                <c:pt idx="6751">
                  <c:v>7.07</c:v>
                </c:pt>
                <c:pt idx="6752">
                  <c:v>7.08</c:v>
                </c:pt>
                <c:pt idx="6753">
                  <c:v>7.08</c:v>
                </c:pt>
                <c:pt idx="6754">
                  <c:v>7.08</c:v>
                </c:pt>
                <c:pt idx="6755">
                  <c:v>7.08</c:v>
                </c:pt>
                <c:pt idx="6756">
                  <c:v>7.08</c:v>
                </c:pt>
                <c:pt idx="6757">
                  <c:v>7.08</c:v>
                </c:pt>
                <c:pt idx="6758">
                  <c:v>7.08</c:v>
                </c:pt>
                <c:pt idx="6759">
                  <c:v>7.08</c:v>
                </c:pt>
                <c:pt idx="6760">
                  <c:v>7.08</c:v>
                </c:pt>
                <c:pt idx="6761">
                  <c:v>7.07</c:v>
                </c:pt>
                <c:pt idx="6762">
                  <c:v>7.07</c:v>
                </c:pt>
                <c:pt idx="6763">
                  <c:v>7.08</c:v>
                </c:pt>
                <c:pt idx="6764">
                  <c:v>7.08</c:v>
                </c:pt>
                <c:pt idx="6765">
                  <c:v>7.08</c:v>
                </c:pt>
                <c:pt idx="6766">
                  <c:v>7.08</c:v>
                </c:pt>
                <c:pt idx="6767">
                  <c:v>7.09</c:v>
                </c:pt>
                <c:pt idx="6768">
                  <c:v>7.08</c:v>
                </c:pt>
                <c:pt idx="6769">
                  <c:v>7.08</c:v>
                </c:pt>
                <c:pt idx="6770">
                  <c:v>7.09</c:v>
                </c:pt>
                <c:pt idx="6771">
                  <c:v>7.09</c:v>
                </c:pt>
                <c:pt idx="6772">
                  <c:v>7.1</c:v>
                </c:pt>
                <c:pt idx="6773">
                  <c:v>7.09</c:v>
                </c:pt>
                <c:pt idx="6774">
                  <c:v>7.1</c:v>
                </c:pt>
                <c:pt idx="6775">
                  <c:v>7.1</c:v>
                </c:pt>
                <c:pt idx="6776">
                  <c:v>7.1</c:v>
                </c:pt>
                <c:pt idx="6777">
                  <c:v>7.1099999999999985</c:v>
                </c:pt>
                <c:pt idx="6778">
                  <c:v>7.1</c:v>
                </c:pt>
                <c:pt idx="6779">
                  <c:v>7.09</c:v>
                </c:pt>
                <c:pt idx="6780">
                  <c:v>7.1</c:v>
                </c:pt>
                <c:pt idx="6781">
                  <c:v>7.1</c:v>
                </c:pt>
                <c:pt idx="6782">
                  <c:v>7.1</c:v>
                </c:pt>
                <c:pt idx="6783">
                  <c:v>7.1</c:v>
                </c:pt>
                <c:pt idx="6784">
                  <c:v>7.1</c:v>
                </c:pt>
                <c:pt idx="6785">
                  <c:v>7.1099999999999985</c:v>
                </c:pt>
                <c:pt idx="6786">
                  <c:v>7.1099999999999985</c:v>
                </c:pt>
                <c:pt idx="6787">
                  <c:v>7.1099999999999985</c:v>
                </c:pt>
                <c:pt idx="6788">
                  <c:v>7.1199999999999966</c:v>
                </c:pt>
                <c:pt idx="6789">
                  <c:v>7.1099999999999985</c:v>
                </c:pt>
                <c:pt idx="6790">
                  <c:v>7.1099999999999985</c:v>
                </c:pt>
                <c:pt idx="6791">
                  <c:v>7.1099999999999985</c:v>
                </c:pt>
                <c:pt idx="6792">
                  <c:v>7.1199999999999966</c:v>
                </c:pt>
                <c:pt idx="6793">
                  <c:v>7.1099999999999985</c:v>
                </c:pt>
                <c:pt idx="6794">
                  <c:v>7.1199999999999966</c:v>
                </c:pt>
                <c:pt idx="6795">
                  <c:v>7.1199999999999966</c:v>
                </c:pt>
                <c:pt idx="6796">
                  <c:v>7.1099999999999985</c:v>
                </c:pt>
                <c:pt idx="6797">
                  <c:v>7.1199999999999966</c:v>
                </c:pt>
                <c:pt idx="6798">
                  <c:v>7.1199999999999966</c:v>
                </c:pt>
                <c:pt idx="6799">
                  <c:v>7.1199999999999966</c:v>
                </c:pt>
                <c:pt idx="6800">
                  <c:v>7.1199999999999966</c:v>
                </c:pt>
                <c:pt idx="6801">
                  <c:v>7.13</c:v>
                </c:pt>
                <c:pt idx="6802">
                  <c:v>7.13</c:v>
                </c:pt>
                <c:pt idx="6803">
                  <c:v>7.13</c:v>
                </c:pt>
                <c:pt idx="6804">
                  <c:v>7.13</c:v>
                </c:pt>
                <c:pt idx="6805">
                  <c:v>7.13</c:v>
                </c:pt>
                <c:pt idx="6806">
                  <c:v>7.13</c:v>
                </c:pt>
                <c:pt idx="6807">
                  <c:v>7.14</c:v>
                </c:pt>
                <c:pt idx="6808">
                  <c:v>7.14</c:v>
                </c:pt>
                <c:pt idx="6809">
                  <c:v>7.1499999999999995</c:v>
                </c:pt>
                <c:pt idx="6810">
                  <c:v>7.1499999999999995</c:v>
                </c:pt>
                <c:pt idx="6811">
                  <c:v>7.1499999999999995</c:v>
                </c:pt>
                <c:pt idx="6812">
                  <c:v>7.1499999999999995</c:v>
                </c:pt>
                <c:pt idx="6813">
                  <c:v>7.1499999999999995</c:v>
                </c:pt>
                <c:pt idx="6814">
                  <c:v>7.1499999999999995</c:v>
                </c:pt>
                <c:pt idx="6815">
                  <c:v>7.1499999999999995</c:v>
                </c:pt>
                <c:pt idx="6816">
                  <c:v>7.1499999999999995</c:v>
                </c:pt>
                <c:pt idx="6817">
                  <c:v>7.1499999999999995</c:v>
                </c:pt>
                <c:pt idx="6818">
                  <c:v>7.1599999999999975</c:v>
                </c:pt>
                <c:pt idx="6819">
                  <c:v>7.1599999999999975</c:v>
                </c:pt>
                <c:pt idx="6820">
                  <c:v>7.1599999999999975</c:v>
                </c:pt>
                <c:pt idx="6821">
                  <c:v>7.1599999999999975</c:v>
                </c:pt>
                <c:pt idx="6822">
                  <c:v>7.1599999999999975</c:v>
                </c:pt>
                <c:pt idx="6823">
                  <c:v>7.1599999999999975</c:v>
                </c:pt>
                <c:pt idx="6824">
                  <c:v>7.1599999999999975</c:v>
                </c:pt>
                <c:pt idx="6825">
                  <c:v>7.17</c:v>
                </c:pt>
                <c:pt idx="6826">
                  <c:v>7.17</c:v>
                </c:pt>
                <c:pt idx="6827">
                  <c:v>7.1599999999999975</c:v>
                </c:pt>
                <c:pt idx="6828">
                  <c:v>7.1599999999999975</c:v>
                </c:pt>
                <c:pt idx="6829">
                  <c:v>7.17</c:v>
                </c:pt>
                <c:pt idx="6830">
                  <c:v>7.17</c:v>
                </c:pt>
                <c:pt idx="6831">
                  <c:v>7.1599999999999975</c:v>
                </c:pt>
                <c:pt idx="6832">
                  <c:v>7.17</c:v>
                </c:pt>
                <c:pt idx="6833">
                  <c:v>7.17</c:v>
                </c:pt>
                <c:pt idx="6834">
                  <c:v>7.17</c:v>
                </c:pt>
                <c:pt idx="6835">
                  <c:v>7.17</c:v>
                </c:pt>
                <c:pt idx="6836">
                  <c:v>7.17</c:v>
                </c:pt>
                <c:pt idx="6837">
                  <c:v>7.17</c:v>
                </c:pt>
                <c:pt idx="6838">
                  <c:v>7.17</c:v>
                </c:pt>
                <c:pt idx="6839">
                  <c:v>7.18</c:v>
                </c:pt>
                <c:pt idx="6840">
                  <c:v>7.18</c:v>
                </c:pt>
                <c:pt idx="6841">
                  <c:v>7.18</c:v>
                </c:pt>
                <c:pt idx="6842">
                  <c:v>7.18</c:v>
                </c:pt>
                <c:pt idx="6843">
                  <c:v>7.18</c:v>
                </c:pt>
                <c:pt idx="6844">
                  <c:v>7.18</c:v>
                </c:pt>
                <c:pt idx="6845">
                  <c:v>7.18</c:v>
                </c:pt>
                <c:pt idx="6846">
                  <c:v>7.1899999999999995</c:v>
                </c:pt>
                <c:pt idx="6847">
                  <c:v>7.1899999999999995</c:v>
                </c:pt>
                <c:pt idx="6848">
                  <c:v>7.1899999999999995</c:v>
                </c:pt>
                <c:pt idx="6849">
                  <c:v>7.1899999999999995</c:v>
                </c:pt>
                <c:pt idx="6850">
                  <c:v>7.2</c:v>
                </c:pt>
                <c:pt idx="6851">
                  <c:v>7.1899999999999995</c:v>
                </c:pt>
                <c:pt idx="6852">
                  <c:v>7.1899999999999995</c:v>
                </c:pt>
                <c:pt idx="6853">
                  <c:v>7.1899999999999995</c:v>
                </c:pt>
                <c:pt idx="6854">
                  <c:v>7.1899999999999995</c:v>
                </c:pt>
                <c:pt idx="6855">
                  <c:v>7.1899999999999995</c:v>
                </c:pt>
                <c:pt idx="6856">
                  <c:v>7.2</c:v>
                </c:pt>
                <c:pt idx="6857">
                  <c:v>7.21</c:v>
                </c:pt>
                <c:pt idx="6858">
                  <c:v>7.2</c:v>
                </c:pt>
                <c:pt idx="6859">
                  <c:v>7.2</c:v>
                </c:pt>
                <c:pt idx="6860">
                  <c:v>7.21</c:v>
                </c:pt>
                <c:pt idx="6861">
                  <c:v>7.21</c:v>
                </c:pt>
                <c:pt idx="6862">
                  <c:v>7.2</c:v>
                </c:pt>
                <c:pt idx="6863">
                  <c:v>7.21</c:v>
                </c:pt>
                <c:pt idx="6864">
                  <c:v>7.21</c:v>
                </c:pt>
                <c:pt idx="6865">
                  <c:v>7.22</c:v>
                </c:pt>
                <c:pt idx="6866">
                  <c:v>7.22</c:v>
                </c:pt>
                <c:pt idx="6867">
                  <c:v>7.22</c:v>
                </c:pt>
                <c:pt idx="6868">
                  <c:v>7.22</c:v>
                </c:pt>
                <c:pt idx="6869">
                  <c:v>7.22</c:v>
                </c:pt>
                <c:pt idx="6870">
                  <c:v>7.22</c:v>
                </c:pt>
                <c:pt idx="6871">
                  <c:v>7.21</c:v>
                </c:pt>
                <c:pt idx="6872">
                  <c:v>7.21</c:v>
                </c:pt>
                <c:pt idx="6873">
                  <c:v>7.22</c:v>
                </c:pt>
                <c:pt idx="6874">
                  <c:v>7.23</c:v>
                </c:pt>
                <c:pt idx="6875">
                  <c:v>7.23</c:v>
                </c:pt>
                <c:pt idx="6876">
                  <c:v>7.23</c:v>
                </c:pt>
                <c:pt idx="6877">
                  <c:v>7.23</c:v>
                </c:pt>
                <c:pt idx="6878">
                  <c:v>7.23</c:v>
                </c:pt>
                <c:pt idx="6879">
                  <c:v>7.23</c:v>
                </c:pt>
                <c:pt idx="6880">
                  <c:v>7.22</c:v>
                </c:pt>
                <c:pt idx="6881">
                  <c:v>7.23</c:v>
                </c:pt>
                <c:pt idx="6882">
                  <c:v>7.23</c:v>
                </c:pt>
                <c:pt idx="6883">
                  <c:v>7.23</c:v>
                </c:pt>
                <c:pt idx="6884">
                  <c:v>7.23</c:v>
                </c:pt>
                <c:pt idx="6885">
                  <c:v>7.23</c:v>
                </c:pt>
                <c:pt idx="6886">
                  <c:v>7.23</c:v>
                </c:pt>
                <c:pt idx="6887">
                  <c:v>7.23</c:v>
                </c:pt>
                <c:pt idx="6888">
                  <c:v>7.23</c:v>
                </c:pt>
                <c:pt idx="6889">
                  <c:v>7.23</c:v>
                </c:pt>
                <c:pt idx="6890">
                  <c:v>7.23</c:v>
                </c:pt>
                <c:pt idx="6891">
                  <c:v>7.23</c:v>
                </c:pt>
                <c:pt idx="6892">
                  <c:v>7.23</c:v>
                </c:pt>
                <c:pt idx="6893">
                  <c:v>7.23</c:v>
                </c:pt>
                <c:pt idx="6894">
                  <c:v>7.23</c:v>
                </c:pt>
                <c:pt idx="6895">
                  <c:v>7.24</c:v>
                </c:pt>
                <c:pt idx="6896">
                  <c:v>7.24</c:v>
                </c:pt>
                <c:pt idx="6897">
                  <c:v>7.24</c:v>
                </c:pt>
                <c:pt idx="6898">
                  <c:v>7.25</c:v>
                </c:pt>
                <c:pt idx="6899">
                  <c:v>7.25</c:v>
                </c:pt>
                <c:pt idx="6900">
                  <c:v>7.25</c:v>
                </c:pt>
                <c:pt idx="6901">
                  <c:v>7.25</c:v>
                </c:pt>
                <c:pt idx="6902">
                  <c:v>7.25</c:v>
                </c:pt>
                <c:pt idx="6903">
                  <c:v>7.25</c:v>
                </c:pt>
                <c:pt idx="6904">
                  <c:v>7.25</c:v>
                </c:pt>
                <c:pt idx="6905">
                  <c:v>7.26</c:v>
                </c:pt>
                <c:pt idx="6906">
                  <c:v>7.26</c:v>
                </c:pt>
                <c:pt idx="6907">
                  <c:v>7.25</c:v>
                </c:pt>
                <c:pt idx="6908">
                  <c:v>7.25</c:v>
                </c:pt>
                <c:pt idx="6909">
                  <c:v>7.26</c:v>
                </c:pt>
                <c:pt idx="6910">
                  <c:v>7.25</c:v>
                </c:pt>
                <c:pt idx="6911">
                  <c:v>7.26</c:v>
                </c:pt>
                <c:pt idx="6912">
                  <c:v>7.26</c:v>
                </c:pt>
                <c:pt idx="6913">
                  <c:v>7.26</c:v>
                </c:pt>
                <c:pt idx="6914">
                  <c:v>7.26</c:v>
                </c:pt>
                <c:pt idx="6915">
                  <c:v>7.25</c:v>
                </c:pt>
                <c:pt idx="6916">
                  <c:v>7.26</c:v>
                </c:pt>
                <c:pt idx="6917">
                  <c:v>7.26</c:v>
                </c:pt>
                <c:pt idx="6918">
                  <c:v>7.26</c:v>
                </c:pt>
                <c:pt idx="6919">
                  <c:v>7.26</c:v>
                </c:pt>
                <c:pt idx="6920">
                  <c:v>7.2700000000000014</c:v>
                </c:pt>
                <c:pt idx="6921">
                  <c:v>7.2700000000000014</c:v>
                </c:pt>
                <c:pt idx="6922">
                  <c:v>7.2700000000000014</c:v>
                </c:pt>
                <c:pt idx="6923">
                  <c:v>7.28</c:v>
                </c:pt>
                <c:pt idx="6924">
                  <c:v>7.28</c:v>
                </c:pt>
                <c:pt idx="6925">
                  <c:v>7.2700000000000014</c:v>
                </c:pt>
                <c:pt idx="6926">
                  <c:v>7.28</c:v>
                </c:pt>
                <c:pt idx="6927">
                  <c:v>7.28</c:v>
                </c:pt>
                <c:pt idx="6928">
                  <c:v>7.2700000000000014</c:v>
                </c:pt>
                <c:pt idx="6929">
                  <c:v>7.2700000000000014</c:v>
                </c:pt>
                <c:pt idx="6930">
                  <c:v>7.28</c:v>
                </c:pt>
                <c:pt idx="6931">
                  <c:v>7.29</c:v>
                </c:pt>
                <c:pt idx="6932">
                  <c:v>7.28</c:v>
                </c:pt>
                <c:pt idx="6933">
                  <c:v>7.29</c:v>
                </c:pt>
                <c:pt idx="6934">
                  <c:v>7.3</c:v>
                </c:pt>
                <c:pt idx="6935">
                  <c:v>7.3</c:v>
                </c:pt>
                <c:pt idx="6936">
                  <c:v>7.3</c:v>
                </c:pt>
                <c:pt idx="6937">
                  <c:v>7.3</c:v>
                </c:pt>
                <c:pt idx="6938">
                  <c:v>7.3</c:v>
                </c:pt>
                <c:pt idx="6939">
                  <c:v>7.31</c:v>
                </c:pt>
                <c:pt idx="6940">
                  <c:v>7.31</c:v>
                </c:pt>
                <c:pt idx="6941">
                  <c:v>7.31</c:v>
                </c:pt>
                <c:pt idx="6942">
                  <c:v>7.31</c:v>
                </c:pt>
                <c:pt idx="6943">
                  <c:v>7.31</c:v>
                </c:pt>
                <c:pt idx="6944">
                  <c:v>7.31</c:v>
                </c:pt>
                <c:pt idx="6945">
                  <c:v>7.3199999999999985</c:v>
                </c:pt>
                <c:pt idx="6946">
                  <c:v>7.3199999999999985</c:v>
                </c:pt>
                <c:pt idx="6947">
                  <c:v>7.3199999999999985</c:v>
                </c:pt>
                <c:pt idx="6948">
                  <c:v>7.3199999999999985</c:v>
                </c:pt>
                <c:pt idx="6949">
                  <c:v>7.3199999999999985</c:v>
                </c:pt>
                <c:pt idx="6950">
                  <c:v>7.33</c:v>
                </c:pt>
                <c:pt idx="6951">
                  <c:v>7.33</c:v>
                </c:pt>
                <c:pt idx="6952">
                  <c:v>7.3199999999999985</c:v>
                </c:pt>
                <c:pt idx="6953">
                  <c:v>7.33</c:v>
                </c:pt>
                <c:pt idx="6954">
                  <c:v>7.34</c:v>
                </c:pt>
                <c:pt idx="6955">
                  <c:v>7.34</c:v>
                </c:pt>
                <c:pt idx="6956">
                  <c:v>7.34</c:v>
                </c:pt>
                <c:pt idx="6957">
                  <c:v>7.34</c:v>
                </c:pt>
                <c:pt idx="6958">
                  <c:v>7.34</c:v>
                </c:pt>
                <c:pt idx="6959">
                  <c:v>7.34</c:v>
                </c:pt>
                <c:pt idx="6960">
                  <c:v>7.34</c:v>
                </c:pt>
                <c:pt idx="6961">
                  <c:v>7.35</c:v>
                </c:pt>
                <c:pt idx="6962">
                  <c:v>7.34</c:v>
                </c:pt>
                <c:pt idx="6963">
                  <c:v>7.34</c:v>
                </c:pt>
                <c:pt idx="6964">
                  <c:v>7.35</c:v>
                </c:pt>
                <c:pt idx="6965">
                  <c:v>7.35</c:v>
                </c:pt>
                <c:pt idx="6966">
                  <c:v>7.35</c:v>
                </c:pt>
                <c:pt idx="6967">
                  <c:v>7.34</c:v>
                </c:pt>
                <c:pt idx="6968">
                  <c:v>7.35</c:v>
                </c:pt>
                <c:pt idx="6969">
                  <c:v>7.35</c:v>
                </c:pt>
                <c:pt idx="6970">
                  <c:v>7.35</c:v>
                </c:pt>
                <c:pt idx="6971">
                  <c:v>7.35</c:v>
                </c:pt>
                <c:pt idx="6972">
                  <c:v>7.3599999999999985</c:v>
                </c:pt>
                <c:pt idx="6973">
                  <c:v>7.3599999999999985</c:v>
                </c:pt>
                <c:pt idx="6974">
                  <c:v>7.3599999999999985</c:v>
                </c:pt>
                <c:pt idx="6975">
                  <c:v>7.3599999999999985</c:v>
                </c:pt>
                <c:pt idx="6976">
                  <c:v>7.35</c:v>
                </c:pt>
                <c:pt idx="6977">
                  <c:v>7.3599999999999985</c:v>
                </c:pt>
                <c:pt idx="6978">
                  <c:v>7.37</c:v>
                </c:pt>
                <c:pt idx="6979">
                  <c:v>7.37</c:v>
                </c:pt>
                <c:pt idx="6980">
                  <c:v>7.37</c:v>
                </c:pt>
                <c:pt idx="6981">
                  <c:v>7.37</c:v>
                </c:pt>
                <c:pt idx="6982">
                  <c:v>7.38</c:v>
                </c:pt>
                <c:pt idx="6983">
                  <c:v>7.38</c:v>
                </c:pt>
                <c:pt idx="6984">
                  <c:v>7.38</c:v>
                </c:pt>
                <c:pt idx="6985">
                  <c:v>7.39</c:v>
                </c:pt>
                <c:pt idx="6986">
                  <c:v>7.38</c:v>
                </c:pt>
                <c:pt idx="6987">
                  <c:v>7.38</c:v>
                </c:pt>
                <c:pt idx="6988">
                  <c:v>7.38</c:v>
                </c:pt>
                <c:pt idx="6989">
                  <c:v>7.38</c:v>
                </c:pt>
                <c:pt idx="6990">
                  <c:v>7.38</c:v>
                </c:pt>
                <c:pt idx="6991">
                  <c:v>7.38</c:v>
                </c:pt>
                <c:pt idx="6992">
                  <c:v>7.38</c:v>
                </c:pt>
                <c:pt idx="6993">
                  <c:v>7.38</c:v>
                </c:pt>
                <c:pt idx="6994">
                  <c:v>7.38</c:v>
                </c:pt>
                <c:pt idx="6995">
                  <c:v>7.39</c:v>
                </c:pt>
                <c:pt idx="6996">
                  <c:v>7.39</c:v>
                </c:pt>
                <c:pt idx="6997">
                  <c:v>7.39</c:v>
                </c:pt>
                <c:pt idx="6998">
                  <c:v>7.4</c:v>
                </c:pt>
                <c:pt idx="6999">
                  <c:v>7.41</c:v>
                </c:pt>
                <c:pt idx="7000">
                  <c:v>7.41</c:v>
                </c:pt>
                <c:pt idx="7001">
                  <c:v>7.4</c:v>
                </c:pt>
                <c:pt idx="7002">
                  <c:v>7.41</c:v>
                </c:pt>
                <c:pt idx="7003">
                  <c:v>7.41</c:v>
                </c:pt>
                <c:pt idx="7004">
                  <c:v>7.41</c:v>
                </c:pt>
                <c:pt idx="7005">
                  <c:v>7.4</c:v>
                </c:pt>
                <c:pt idx="7006">
                  <c:v>7.41</c:v>
                </c:pt>
                <c:pt idx="7007">
                  <c:v>7.41</c:v>
                </c:pt>
                <c:pt idx="7008">
                  <c:v>7.41</c:v>
                </c:pt>
                <c:pt idx="7009">
                  <c:v>7.41</c:v>
                </c:pt>
                <c:pt idx="7010">
                  <c:v>7.41</c:v>
                </c:pt>
                <c:pt idx="7011">
                  <c:v>7.4</c:v>
                </c:pt>
                <c:pt idx="7012">
                  <c:v>7.41</c:v>
                </c:pt>
                <c:pt idx="7013">
                  <c:v>7.42</c:v>
                </c:pt>
                <c:pt idx="7014">
                  <c:v>7.42</c:v>
                </c:pt>
                <c:pt idx="7015">
                  <c:v>7.42</c:v>
                </c:pt>
                <c:pt idx="7016">
                  <c:v>7.42</c:v>
                </c:pt>
                <c:pt idx="7017">
                  <c:v>7.4300000000000024</c:v>
                </c:pt>
                <c:pt idx="7018">
                  <c:v>7.42</c:v>
                </c:pt>
                <c:pt idx="7019">
                  <c:v>7.42</c:v>
                </c:pt>
                <c:pt idx="7020">
                  <c:v>7.4300000000000024</c:v>
                </c:pt>
                <c:pt idx="7021">
                  <c:v>7.4300000000000024</c:v>
                </c:pt>
                <c:pt idx="7022">
                  <c:v>7.4300000000000024</c:v>
                </c:pt>
                <c:pt idx="7023">
                  <c:v>7.4300000000000024</c:v>
                </c:pt>
                <c:pt idx="7024">
                  <c:v>7.4300000000000024</c:v>
                </c:pt>
                <c:pt idx="7025">
                  <c:v>7.4300000000000024</c:v>
                </c:pt>
                <c:pt idx="7026">
                  <c:v>7.4300000000000024</c:v>
                </c:pt>
                <c:pt idx="7027">
                  <c:v>7.4300000000000024</c:v>
                </c:pt>
                <c:pt idx="7028">
                  <c:v>7.44</c:v>
                </c:pt>
                <c:pt idx="7029">
                  <c:v>7.44</c:v>
                </c:pt>
                <c:pt idx="7030">
                  <c:v>7.44</c:v>
                </c:pt>
                <c:pt idx="7031">
                  <c:v>7.44</c:v>
                </c:pt>
                <c:pt idx="7032">
                  <c:v>7.4300000000000024</c:v>
                </c:pt>
                <c:pt idx="7033">
                  <c:v>7.44</c:v>
                </c:pt>
                <c:pt idx="7034">
                  <c:v>7.44</c:v>
                </c:pt>
                <c:pt idx="7035">
                  <c:v>7.44</c:v>
                </c:pt>
                <c:pt idx="7036">
                  <c:v>7.44</c:v>
                </c:pt>
                <c:pt idx="7037">
                  <c:v>7.45</c:v>
                </c:pt>
                <c:pt idx="7038">
                  <c:v>7.45</c:v>
                </c:pt>
                <c:pt idx="7039">
                  <c:v>7.44</c:v>
                </c:pt>
                <c:pt idx="7040">
                  <c:v>7.45</c:v>
                </c:pt>
                <c:pt idx="7041">
                  <c:v>7.45</c:v>
                </c:pt>
                <c:pt idx="7042">
                  <c:v>7.46</c:v>
                </c:pt>
                <c:pt idx="7043">
                  <c:v>7.45</c:v>
                </c:pt>
                <c:pt idx="7044">
                  <c:v>7.45</c:v>
                </c:pt>
                <c:pt idx="7045">
                  <c:v>7.46</c:v>
                </c:pt>
                <c:pt idx="7046">
                  <c:v>7.44</c:v>
                </c:pt>
                <c:pt idx="7047">
                  <c:v>7.45</c:v>
                </c:pt>
                <c:pt idx="7048">
                  <c:v>7.45</c:v>
                </c:pt>
                <c:pt idx="7049">
                  <c:v>7.45</c:v>
                </c:pt>
                <c:pt idx="7050">
                  <c:v>7.46</c:v>
                </c:pt>
                <c:pt idx="7051">
                  <c:v>7.4700000000000024</c:v>
                </c:pt>
                <c:pt idx="7052">
                  <c:v>7.4700000000000024</c:v>
                </c:pt>
                <c:pt idx="7053">
                  <c:v>7.4700000000000024</c:v>
                </c:pt>
                <c:pt idx="7054">
                  <c:v>7.4700000000000024</c:v>
                </c:pt>
                <c:pt idx="7055">
                  <c:v>7.4700000000000024</c:v>
                </c:pt>
                <c:pt idx="7056">
                  <c:v>7.4700000000000024</c:v>
                </c:pt>
                <c:pt idx="7057">
                  <c:v>7.4700000000000024</c:v>
                </c:pt>
                <c:pt idx="7058">
                  <c:v>7.4700000000000024</c:v>
                </c:pt>
                <c:pt idx="7059">
                  <c:v>7.48</c:v>
                </c:pt>
                <c:pt idx="7060">
                  <c:v>7.48</c:v>
                </c:pt>
                <c:pt idx="7061">
                  <c:v>7.49</c:v>
                </c:pt>
                <c:pt idx="7062">
                  <c:v>7.49</c:v>
                </c:pt>
                <c:pt idx="7063">
                  <c:v>7.49</c:v>
                </c:pt>
                <c:pt idx="7064">
                  <c:v>7.48</c:v>
                </c:pt>
                <c:pt idx="7065">
                  <c:v>7.48</c:v>
                </c:pt>
                <c:pt idx="7066">
                  <c:v>7.4300000000000024</c:v>
                </c:pt>
                <c:pt idx="7067">
                  <c:v>7.46</c:v>
                </c:pt>
                <c:pt idx="7068">
                  <c:v>7.49</c:v>
                </c:pt>
                <c:pt idx="7069">
                  <c:v>7.48</c:v>
                </c:pt>
                <c:pt idx="7070">
                  <c:v>7.4700000000000024</c:v>
                </c:pt>
                <c:pt idx="7071">
                  <c:v>7.49</c:v>
                </c:pt>
                <c:pt idx="7072">
                  <c:v>7.49</c:v>
                </c:pt>
                <c:pt idx="7073">
                  <c:v>7.48</c:v>
                </c:pt>
                <c:pt idx="7074">
                  <c:v>7.49</c:v>
                </c:pt>
                <c:pt idx="7075">
                  <c:v>7.5</c:v>
                </c:pt>
                <c:pt idx="7076">
                  <c:v>7.49</c:v>
                </c:pt>
                <c:pt idx="7077">
                  <c:v>7.49</c:v>
                </c:pt>
                <c:pt idx="7078">
                  <c:v>7.49</c:v>
                </c:pt>
                <c:pt idx="7079">
                  <c:v>7.49</c:v>
                </c:pt>
                <c:pt idx="7080">
                  <c:v>7.49</c:v>
                </c:pt>
                <c:pt idx="7081">
                  <c:v>7.49</c:v>
                </c:pt>
                <c:pt idx="7082">
                  <c:v>7.5</c:v>
                </c:pt>
                <c:pt idx="7083">
                  <c:v>7.5</c:v>
                </c:pt>
                <c:pt idx="7084">
                  <c:v>7.49</c:v>
                </c:pt>
                <c:pt idx="7085">
                  <c:v>7.5</c:v>
                </c:pt>
                <c:pt idx="7086">
                  <c:v>7.51</c:v>
                </c:pt>
                <c:pt idx="7087">
                  <c:v>7.51</c:v>
                </c:pt>
                <c:pt idx="7088">
                  <c:v>7.51</c:v>
                </c:pt>
                <c:pt idx="7089">
                  <c:v>7.52</c:v>
                </c:pt>
                <c:pt idx="7090">
                  <c:v>7.52</c:v>
                </c:pt>
                <c:pt idx="7091">
                  <c:v>7.52</c:v>
                </c:pt>
                <c:pt idx="7092">
                  <c:v>7.52</c:v>
                </c:pt>
                <c:pt idx="7093">
                  <c:v>7.53</c:v>
                </c:pt>
                <c:pt idx="7094">
                  <c:v>7.54</c:v>
                </c:pt>
                <c:pt idx="7095">
                  <c:v>7.54</c:v>
                </c:pt>
                <c:pt idx="7096">
                  <c:v>7.54</c:v>
                </c:pt>
                <c:pt idx="7097">
                  <c:v>7.54</c:v>
                </c:pt>
                <c:pt idx="7098">
                  <c:v>7.54</c:v>
                </c:pt>
                <c:pt idx="7099">
                  <c:v>7.54</c:v>
                </c:pt>
                <c:pt idx="7100">
                  <c:v>7.54</c:v>
                </c:pt>
                <c:pt idx="7101">
                  <c:v>7.54</c:v>
                </c:pt>
                <c:pt idx="7102">
                  <c:v>7.54</c:v>
                </c:pt>
                <c:pt idx="7103">
                  <c:v>7.54</c:v>
                </c:pt>
                <c:pt idx="7104">
                  <c:v>7.54</c:v>
                </c:pt>
                <c:pt idx="7105">
                  <c:v>7.54</c:v>
                </c:pt>
                <c:pt idx="7106">
                  <c:v>7.54</c:v>
                </c:pt>
                <c:pt idx="7107">
                  <c:v>7.54</c:v>
                </c:pt>
                <c:pt idx="7108">
                  <c:v>7.54</c:v>
                </c:pt>
                <c:pt idx="7109">
                  <c:v>7.54</c:v>
                </c:pt>
                <c:pt idx="7110">
                  <c:v>7.55</c:v>
                </c:pt>
                <c:pt idx="7111">
                  <c:v>7.55</c:v>
                </c:pt>
                <c:pt idx="7112">
                  <c:v>7.55</c:v>
                </c:pt>
                <c:pt idx="7113">
                  <c:v>7.55</c:v>
                </c:pt>
                <c:pt idx="7114">
                  <c:v>7.55</c:v>
                </c:pt>
                <c:pt idx="7115">
                  <c:v>7.55</c:v>
                </c:pt>
                <c:pt idx="7116">
                  <c:v>7.55</c:v>
                </c:pt>
                <c:pt idx="7117">
                  <c:v>7.55</c:v>
                </c:pt>
                <c:pt idx="7118">
                  <c:v>7.55</c:v>
                </c:pt>
                <c:pt idx="7119">
                  <c:v>7.55</c:v>
                </c:pt>
                <c:pt idx="7120">
                  <c:v>7.56</c:v>
                </c:pt>
                <c:pt idx="7121">
                  <c:v>7.56</c:v>
                </c:pt>
                <c:pt idx="7122">
                  <c:v>7.55</c:v>
                </c:pt>
                <c:pt idx="7123">
                  <c:v>7.56</c:v>
                </c:pt>
                <c:pt idx="7124">
                  <c:v>7.56</c:v>
                </c:pt>
                <c:pt idx="7125">
                  <c:v>7.56</c:v>
                </c:pt>
                <c:pt idx="7126">
                  <c:v>7.55</c:v>
                </c:pt>
                <c:pt idx="7127">
                  <c:v>7.55</c:v>
                </c:pt>
                <c:pt idx="7128">
                  <c:v>7.56</c:v>
                </c:pt>
                <c:pt idx="7129">
                  <c:v>7.56</c:v>
                </c:pt>
                <c:pt idx="7130">
                  <c:v>7.56</c:v>
                </c:pt>
                <c:pt idx="7131">
                  <c:v>7.56</c:v>
                </c:pt>
                <c:pt idx="7132">
                  <c:v>7.56</c:v>
                </c:pt>
                <c:pt idx="7133">
                  <c:v>7.56</c:v>
                </c:pt>
                <c:pt idx="7134">
                  <c:v>7.56</c:v>
                </c:pt>
                <c:pt idx="7135">
                  <c:v>7.56</c:v>
                </c:pt>
                <c:pt idx="7136">
                  <c:v>7.56</c:v>
                </c:pt>
                <c:pt idx="7137">
                  <c:v>7.57</c:v>
                </c:pt>
                <c:pt idx="7138">
                  <c:v>7.57</c:v>
                </c:pt>
                <c:pt idx="7139">
                  <c:v>7.56</c:v>
                </c:pt>
                <c:pt idx="7140">
                  <c:v>7.57</c:v>
                </c:pt>
                <c:pt idx="7141">
                  <c:v>7.57</c:v>
                </c:pt>
                <c:pt idx="7142">
                  <c:v>7.57</c:v>
                </c:pt>
                <c:pt idx="7143">
                  <c:v>7.57</c:v>
                </c:pt>
                <c:pt idx="7144">
                  <c:v>7.58</c:v>
                </c:pt>
                <c:pt idx="7145">
                  <c:v>7.58</c:v>
                </c:pt>
                <c:pt idx="7146">
                  <c:v>7.58</c:v>
                </c:pt>
                <c:pt idx="7147">
                  <c:v>7.58</c:v>
                </c:pt>
                <c:pt idx="7148">
                  <c:v>7.58</c:v>
                </c:pt>
                <c:pt idx="7149">
                  <c:v>7.58</c:v>
                </c:pt>
                <c:pt idx="7150">
                  <c:v>7.58</c:v>
                </c:pt>
                <c:pt idx="7151">
                  <c:v>7.58</c:v>
                </c:pt>
                <c:pt idx="7152">
                  <c:v>7.58</c:v>
                </c:pt>
                <c:pt idx="7153">
                  <c:v>7.58</c:v>
                </c:pt>
                <c:pt idx="7154">
                  <c:v>7.58</c:v>
                </c:pt>
                <c:pt idx="7155">
                  <c:v>7.59</c:v>
                </c:pt>
                <c:pt idx="7156">
                  <c:v>7.59</c:v>
                </c:pt>
                <c:pt idx="7157">
                  <c:v>7.59</c:v>
                </c:pt>
                <c:pt idx="7158">
                  <c:v>7.59</c:v>
                </c:pt>
                <c:pt idx="7159">
                  <c:v>7.59</c:v>
                </c:pt>
                <c:pt idx="7160">
                  <c:v>7.59</c:v>
                </c:pt>
                <c:pt idx="7161">
                  <c:v>7.59</c:v>
                </c:pt>
                <c:pt idx="7162">
                  <c:v>7.6</c:v>
                </c:pt>
                <c:pt idx="7163">
                  <c:v>7.6</c:v>
                </c:pt>
                <c:pt idx="7164">
                  <c:v>7.6</c:v>
                </c:pt>
                <c:pt idx="7165">
                  <c:v>7.6</c:v>
                </c:pt>
                <c:pt idx="7166">
                  <c:v>7.6099999999999985</c:v>
                </c:pt>
                <c:pt idx="7167">
                  <c:v>7.6099999999999985</c:v>
                </c:pt>
                <c:pt idx="7168">
                  <c:v>7.6099999999999985</c:v>
                </c:pt>
                <c:pt idx="7169">
                  <c:v>7.6099999999999985</c:v>
                </c:pt>
                <c:pt idx="7170">
                  <c:v>7.6099999999999985</c:v>
                </c:pt>
                <c:pt idx="7171">
                  <c:v>7.6199999999999966</c:v>
                </c:pt>
                <c:pt idx="7172">
                  <c:v>7.63</c:v>
                </c:pt>
                <c:pt idx="7173">
                  <c:v>7.63</c:v>
                </c:pt>
                <c:pt idx="7174">
                  <c:v>7.6199999999999966</c:v>
                </c:pt>
                <c:pt idx="7175">
                  <c:v>7.63</c:v>
                </c:pt>
                <c:pt idx="7176">
                  <c:v>7.63</c:v>
                </c:pt>
                <c:pt idx="7177">
                  <c:v>7.63</c:v>
                </c:pt>
                <c:pt idx="7178">
                  <c:v>7.63</c:v>
                </c:pt>
                <c:pt idx="7179">
                  <c:v>7.63</c:v>
                </c:pt>
                <c:pt idx="7180">
                  <c:v>7.64</c:v>
                </c:pt>
                <c:pt idx="7181">
                  <c:v>7.64</c:v>
                </c:pt>
                <c:pt idx="7182">
                  <c:v>7.64</c:v>
                </c:pt>
                <c:pt idx="7183">
                  <c:v>7.64</c:v>
                </c:pt>
                <c:pt idx="7184">
                  <c:v>7.64</c:v>
                </c:pt>
                <c:pt idx="7185">
                  <c:v>7.64</c:v>
                </c:pt>
                <c:pt idx="7186">
                  <c:v>7.6499999999999995</c:v>
                </c:pt>
                <c:pt idx="7187">
                  <c:v>7.6499999999999995</c:v>
                </c:pt>
                <c:pt idx="7188">
                  <c:v>7.6499999999999995</c:v>
                </c:pt>
                <c:pt idx="7189">
                  <c:v>7.64</c:v>
                </c:pt>
                <c:pt idx="7190">
                  <c:v>7.6499999999999995</c:v>
                </c:pt>
                <c:pt idx="7191">
                  <c:v>7.6499999999999995</c:v>
                </c:pt>
                <c:pt idx="7192">
                  <c:v>7.6499999999999995</c:v>
                </c:pt>
                <c:pt idx="7193">
                  <c:v>7.6499999999999995</c:v>
                </c:pt>
                <c:pt idx="7194">
                  <c:v>7.6499999999999995</c:v>
                </c:pt>
                <c:pt idx="7195">
                  <c:v>7.6599999999999975</c:v>
                </c:pt>
                <c:pt idx="7196">
                  <c:v>7.6599999999999975</c:v>
                </c:pt>
                <c:pt idx="7197">
                  <c:v>7.6599999999999975</c:v>
                </c:pt>
                <c:pt idx="7198">
                  <c:v>7.6599999999999975</c:v>
                </c:pt>
                <c:pt idx="7199">
                  <c:v>7.6599999999999975</c:v>
                </c:pt>
                <c:pt idx="7200">
                  <c:v>7.67</c:v>
                </c:pt>
                <c:pt idx="7201">
                  <c:v>7.68</c:v>
                </c:pt>
                <c:pt idx="7202">
                  <c:v>7.68</c:v>
                </c:pt>
                <c:pt idx="7203">
                  <c:v>7.68</c:v>
                </c:pt>
                <c:pt idx="7204">
                  <c:v>7.68</c:v>
                </c:pt>
                <c:pt idx="7205">
                  <c:v>7.68</c:v>
                </c:pt>
                <c:pt idx="7206">
                  <c:v>7.67</c:v>
                </c:pt>
                <c:pt idx="7207">
                  <c:v>7.67</c:v>
                </c:pt>
                <c:pt idx="7208">
                  <c:v>7.67</c:v>
                </c:pt>
                <c:pt idx="7209">
                  <c:v>7.67</c:v>
                </c:pt>
                <c:pt idx="7210">
                  <c:v>7.67</c:v>
                </c:pt>
                <c:pt idx="7211">
                  <c:v>7.68</c:v>
                </c:pt>
                <c:pt idx="7212">
                  <c:v>7.67</c:v>
                </c:pt>
                <c:pt idx="7213">
                  <c:v>7.68</c:v>
                </c:pt>
                <c:pt idx="7214">
                  <c:v>7.68</c:v>
                </c:pt>
                <c:pt idx="7215">
                  <c:v>7.68</c:v>
                </c:pt>
                <c:pt idx="7216">
                  <c:v>7.68</c:v>
                </c:pt>
                <c:pt idx="7217">
                  <c:v>7.6899999999999995</c:v>
                </c:pt>
                <c:pt idx="7218">
                  <c:v>7.6899999999999995</c:v>
                </c:pt>
                <c:pt idx="7219">
                  <c:v>7.68</c:v>
                </c:pt>
                <c:pt idx="7220">
                  <c:v>7.68</c:v>
                </c:pt>
                <c:pt idx="7221">
                  <c:v>7.6899999999999995</c:v>
                </c:pt>
                <c:pt idx="7222">
                  <c:v>7.68</c:v>
                </c:pt>
                <c:pt idx="7223">
                  <c:v>7.68</c:v>
                </c:pt>
                <c:pt idx="7224">
                  <c:v>7.68</c:v>
                </c:pt>
                <c:pt idx="7225">
                  <c:v>7.6899999999999995</c:v>
                </c:pt>
                <c:pt idx="7226">
                  <c:v>7.6899999999999995</c:v>
                </c:pt>
                <c:pt idx="7227">
                  <c:v>7.68</c:v>
                </c:pt>
                <c:pt idx="7228">
                  <c:v>7.6899999999999995</c:v>
                </c:pt>
                <c:pt idx="7229">
                  <c:v>7.6899999999999995</c:v>
                </c:pt>
                <c:pt idx="7230">
                  <c:v>7.68</c:v>
                </c:pt>
                <c:pt idx="7231">
                  <c:v>7.6899999999999995</c:v>
                </c:pt>
                <c:pt idx="7232">
                  <c:v>7.7</c:v>
                </c:pt>
                <c:pt idx="7233">
                  <c:v>7.6899999999999995</c:v>
                </c:pt>
                <c:pt idx="7234">
                  <c:v>7.6899999999999995</c:v>
                </c:pt>
                <c:pt idx="7235">
                  <c:v>7.7</c:v>
                </c:pt>
                <c:pt idx="7236">
                  <c:v>7.6899999999999995</c:v>
                </c:pt>
                <c:pt idx="7237">
                  <c:v>7.6899999999999995</c:v>
                </c:pt>
                <c:pt idx="7238">
                  <c:v>7.6899999999999995</c:v>
                </c:pt>
                <c:pt idx="7239">
                  <c:v>7.7</c:v>
                </c:pt>
                <c:pt idx="7240">
                  <c:v>7.7</c:v>
                </c:pt>
                <c:pt idx="7241">
                  <c:v>7.7</c:v>
                </c:pt>
                <c:pt idx="7242">
                  <c:v>7.71</c:v>
                </c:pt>
                <c:pt idx="7243">
                  <c:v>7.71</c:v>
                </c:pt>
                <c:pt idx="7244">
                  <c:v>7.71</c:v>
                </c:pt>
                <c:pt idx="7245">
                  <c:v>7.71</c:v>
                </c:pt>
                <c:pt idx="7246">
                  <c:v>7.71</c:v>
                </c:pt>
                <c:pt idx="7247">
                  <c:v>7.71</c:v>
                </c:pt>
                <c:pt idx="7248">
                  <c:v>7.7</c:v>
                </c:pt>
                <c:pt idx="7249">
                  <c:v>7.7</c:v>
                </c:pt>
                <c:pt idx="7250">
                  <c:v>7.71</c:v>
                </c:pt>
                <c:pt idx="7251">
                  <c:v>7.7</c:v>
                </c:pt>
                <c:pt idx="7252">
                  <c:v>7.7</c:v>
                </c:pt>
                <c:pt idx="7253">
                  <c:v>7.71</c:v>
                </c:pt>
                <c:pt idx="7254">
                  <c:v>7.71</c:v>
                </c:pt>
                <c:pt idx="7255">
                  <c:v>7.71</c:v>
                </c:pt>
                <c:pt idx="7256">
                  <c:v>7.7</c:v>
                </c:pt>
                <c:pt idx="7257">
                  <c:v>7.7</c:v>
                </c:pt>
                <c:pt idx="7258">
                  <c:v>7.7</c:v>
                </c:pt>
                <c:pt idx="7259">
                  <c:v>7.71</c:v>
                </c:pt>
                <c:pt idx="7260">
                  <c:v>7.71</c:v>
                </c:pt>
                <c:pt idx="7261">
                  <c:v>7.7</c:v>
                </c:pt>
                <c:pt idx="7262">
                  <c:v>7.7</c:v>
                </c:pt>
                <c:pt idx="7263">
                  <c:v>7.71</c:v>
                </c:pt>
                <c:pt idx="7264">
                  <c:v>7.7</c:v>
                </c:pt>
                <c:pt idx="7265">
                  <c:v>7.7</c:v>
                </c:pt>
                <c:pt idx="7266">
                  <c:v>7.71</c:v>
                </c:pt>
                <c:pt idx="7267">
                  <c:v>7.71</c:v>
                </c:pt>
                <c:pt idx="7268">
                  <c:v>7.7</c:v>
                </c:pt>
                <c:pt idx="7269">
                  <c:v>7.71</c:v>
                </c:pt>
                <c:pt idx="7270">
                  <c:v>7.72</c:v>
                </c:pt>
                <c:pt idx="7271">
                  <c:v>7.71</c:v>
                </c:pt>
                <c:pt idx="7272">
                  <c:v>7.71</c:v>
                </c:pt>
                <c:pt idx="7273">
                  <c:v>7.72</c:v>
                </c:pt>
                <c:pt idx="7274">
                  <c:v>7.72</c:v>
                </c:pt>
                <c:pt idx="7275">
                  <c:v>7.72</c:v>
                </c:pt>
                <c:pt idx="7276">
                  <c:v>7.73</c:v>
                </c:pt>
                <c:pt idx="7277">
                  <c:v>7.74</c:v>
                </c:pt>
                <c:pt idx="7278">
                  <c:v>7.73</c:v>
                </c:pt>
                <c:pt idx="7279">
                  <c:v>7.73</c:v>
                </c:pt>
                <c:pt idx="7280">
                  <c:v>7.73</c:v>
                </c:pt>
                <c:pt idx="7281">
                  <c:v>7.73</c:v>
                </c:pt>
                <c:pt idx="7282">
                  <c:v>7.73</c:v>
                </c:pt>
                <c:pt idx="7283">
                  <c:v>7.74</c:v>
                </c:pt>
                <c:pt idx="7284">
                  <c:v>7.74</c:v>
                </c:pt>
                <c:pt idx="7285">
                  <c:v>7.73</c:v>
                </c:pt>
                <c:pt idx="7286">
                  <c:v>7.73</c:v>
                </c:pt>
                <c:pt idx="7287">
                  <c:v>7.74</c:v>
                </c:pt>
                <c:pt idx="7288">
                  <c:v>7.74</c:v>
                </c:pt>
                <c:pt idx="7289">
                  <c:v>7.74</c:v>
                </c:pt>
                <c:pt idx="7290">
                  <c:v>7.74</c:v>
                </c:pt>
                <c:pt idx="7291">
                  <c:v>7.74</c:v>
                </c:pt>
                <c:pt idx="7292">
                  <c:v>7.74</c:v>
                </c:pt>
                <c:pt idx="7293">
                  <c:v>7.74</c:v>
                </c:pt>
                <c:pt idx="7294">
                  <c:v>7.75</c:v>
                </c:pt>
                <c:pt idx="7295">
                  <c:v>7.74</c:v>
                </c:pt>
                <c:pt idx="7296">
                  <c:v>7.74</c:v>
                </c:pt>
                <c:pt idx="7297">
                  <c:v>7.76</c:v>
                </c:pt>
                <c:pt idx="7298">
                  <c:v>7.76</c:v>
                </c:pt>
                <c:pt idx="7299">
                  <c:v>7.75</c:v>
                </c:pt>
                <c:pt idx="7300">
                  <c:v>7.76</c:v>
                </c:pt>
                <c:pt idx="7301">
                  <c:v>7.76</c:v>
                </c:pt>
                <c:pt idx="7302">
                  <c:v>7.76</c:v>
                </c:pt>
                <c:pt idx="7303">
                  <c:v>7.76</c:v>
                </c:pt>
                <c:pt idx="7304">
                  <c:v>7.7700000000000014</c:v>
                </c:pt>
                <c:pt idx="7305">
                  <c:v>7.7700000000000014</c:v>
                </c:pt>
                <c:pt idx="7306">
                  <c:v>7.7700000000000014</c:v>
                </c:pt>
                <c:pt idx="7307">
                  <c:v>7.7700000000000014</c:v>
                </c:pt>
                <c:pt idx="7308">
                  <c:v>7.7700000000000014</c:v>
                </c:pt>
                <c:pt idx="7309">
                  <c:v>7.7700000000000014</c:v>
                </c:pt>
                <c:pt idx="7310">
                  <c:v>7.7700000000000014</c:v>
                </c:pt>
                <c:pt idx="7311">
                  <c:v>7.78</c:v>
                </c:pt>
                <c:pt idx="7312">
                  <c:v>7.7700000000000014</c:v>
                </c:pt>
                <c:pt idx="7313">
                  <c:v>7.7700000000000014</c:v>
                </c:pt>
                <c:pt idx="7314">
                  <c:v>7.7700000000000014</c:v>
                </c:pt>
                <c:pt idx="7315">
                  <c:v>7.7700000000000014</c:v>
                </c:pt>
                <c:pt idx="7316">
                  <c:v>7.7700000000000014</c:v>
                </c:pt>
                <c:pt idx="7317">
                  <c:v>7.7700000000000014</c:v>
                </c:pt>
                <c:pt idx="7318">
                  <c:v>7.7700000000000014</c:v>
                </c:pt>
                <c:pt idx="7319">
                  <c:v>7.7700000000000014</c:v>
                </c:pt>
                <c:pt idx="7320">
                  <c:v>7.7700000000000014</c:v>
                </c:pt>
                <c:pt idx="7321">
                  <c:v>7.78</c:v>
                </c:pt>
                <c:pt idx="7322">
                  <c:v>7.79</c:v>
                </c:pt>
                <c:pt idx="7323">
                  <c:v>7.78</c:v>
                </c:pt>
                <c:pt idx="7324">
                  <c:v>7.78</c:v>
                </c:pt>
                <c:pt idx="7325">
                  <c:v>7.79</c:v>
                </c:pt>
                <c:pt idx="7326">
                  <c:v>7.79</c:v>
                </c:pt>
                <c:pt idx="7327">
                  <c:v>7.79</c:v>
                </c:pt>
                <c:pt idx="7328">
                  <c:v>7.79</c:v>
                </c:pt>
                <c:pt idx="7329">
                  <c:v>7.79</c:v>
                </c:pt>
                <c:pt idx="7330">
                  <c:v>7.79</c:v>
                </c:pt>
                <c:pt idx="7331">
                  <c:v>7.79</c:v>
                </c:pt>
                <c:pt idx="7332">
                  <c:v>7.8</c:v>
                </c:pt>
                <c:pt idx="7333">
                  <c:v>7.8</c:v>
                </c:pt>
                <c:pt idx="7334">
                  <c:v>7.8</c:v>
                </c:pt>
                <c:pt idx="7335">
                  <c:v>7.8</c:v>
                </c:pt>
                <c:pt idx="7336">
                  <c:v>7.8</c:v>
                </c:pt>
                <c:pt idx="7337">
                  <c:v>7.8</c:v>
                </c:pt>
                <c:pt idx="7338">
                  <c:v>7.81</c:v>
                </c:pt>
                <c:pt idx="7339">
                  <c:v>7.81</c:v>
                </c:pt>
                <c:pt idx="7340">
                  <c:v>7.81</c:v>
                </c:pt>
                <c:pt idx="7341">
                  <c:v>7.81</c:v>
                </c:pt>
                <c:pt idx="7342">
                  <c:v>7.81</c:v>
                </c:pt>
                <c:pt idx="7343">
                  <c:v>7.8199999999999985</c:v>
                </c:pt>
                <c:pt idx="7344">
                  <c:v>7.8199999999999985</c:v>
                </c:pt>
                <c:pt idx="7345">
                  <c:v>7.81</c:v>
                </c:pt>
                <c:pt idx="7346">
                  <c:v>7.81</c:v>
                </c:pt>
                <c:pt idx="7347">
                  <c:v>7.81</c:v>
                </c:pt>
                <c:pt idx="7348">
                  <c:v>7.8</c:v>
                </c:pt>
                <c:pt idx="7349">
                  <c:v>7.81</c:v>
                </c:pt>
                <c:pt idx="7350">
                  <c:v>7.81</c:v>
                </c:pt>
                <c:pt idx="7351">
                  <c:v>7.81</c:v>
                </c:pt>
                <c:pt idx="7352">
                  <c:v>7.81</c:v>
                </c:pt>
                <c:pt idx="7353">
                  <c:v>7.8199999999999985</c:v>
                </c:pt>
                <c:pt idx="7354">
                  <c:v>7.81</c:v>
                </c:pt>
                <c:pt idx="7355">
                  <c:v>7.81</c:v>
                </c:pt>
                <c:pt idx="7356">
                  <c:v>7.8199999999999985</c:v>
                </c:pt>
                <c:pt idx="7357">
                  <c:v>7.8199999999999985</c:v>
                </c:pt>
                <c:pt idx="7358">
                  <c:v>7.8199999999999985</c:v>
                </c:pt>
                <c:pt idx="7359">
                  <c:v>7.8199999999999985</c:v>
                </c:pt>
                <c:pt idx="7360">
                  <c:v>7.83</c:v>
                </c:pt>
                <c:pt idx="7361">
                  <c:v>7.83</c:v>
                </c:pt>
                <c:pt idx="7362">
                  <c:v>7.83</c:v>
                </c:pt>
                <c:pt idx="7363">
                  <c:v>7.83</c:v>
                </c:pt>
                <c:pt idx="7364">
                  <c:v>7.83</c:v>
                </c:pt>
                <c:pt idx="7365">
                  <c:v>7.83</c:v>
                </c:pt>
                <c:pt idx="7366">
                  <c:v>7.84</c:v>
                </c:pt>
                <c:pt idx="7367">
                  <c:v>7.84</c:v>
                </c:pt>
                <c:pt idx="7368">
                  <c:v>7.84</c:v>
                </c:pt>
                <c:pt idx="7369">
                  <c:v>7.84</c:v>
                </c:pt>
                <c:pt idx="7370">
                  <c:v>7.84</c:v>
                </c:pt>
                <c:pt idx="7371">
                  <c:v>7.84</c:v>
                </c:pt>
                <c:pt idx="7372">
                  <c:v>7.83</c:v>
                </c:pt>
                <c:pt idx="7373">
                  <c:v>7.83</c:v>
                </c:pt>
                <c:pt idx="7374">
                  <c:v>7.83</c:v>
                </c:pt>
                <c:pt idx="7375">
                  <c:v>7.83</c:v>
                </c:pt>
                <c:pt idx="7376">
                  <c:v>7.83</c:v>
                </c:pt>
                <c:pt idx="7377">
                  <c:v>7.84</c:v>
                </c:pt>
                <c:pt idx="7378">
                  <c:v>7.84</c:v>
                </c:pt>
                <c:pt idx="7379">
                  <c:v>7.84</c:v>
                </c:pt>
                <c:pt idx="7380">
                  <c:v>7.84</c:v>
                </c:pt>
                <c:pt idx="7381">
                  <c:v>7.84</c:v>
                </c:pt>
                <c:pt idx="7382">
                  <c:v>7.84</c:v>
                </c:pt>
                <c:pt idx="7383">
                  <c:v>7.85</c:v>
                </c:pt>
                <c:pt idx="7384">
                  <c:v>7.85</c:v>
                </c:pt>
                <c:pt idx="7385">
                  <c:v>7.84</c:v>
                </c:pt>
                <c:pt idx="7386">
                  <c:v>7.84</c:v>
                </c:pt>
                <c:pt idx="7387">
                  <c:v>7.84</c:v>
                </c:pt>
                <c:pt idx="7388">
                  <c:v>7.84</c:v>
                </c:pt>
                <c:pt idx="7389">
                  <c:v>7.84</c:v>
                </c:pt>
                <c:pt idx="7390">
                  <c:v>7.85</c:v>
                </c:pt>
                <c:pt idx="7391">
                  <c:v>7.85</c:v>
                </c:pt>
                <c:pt idx="7392">
                  <c:v>7.8599999999999985</c:v>
                </c:pt>
                <c:pt idx="7393">
                  <c:v>7.8599999999999985</c:v>
                </c:pt>
                <c:pt idx="7394">
                  <c:v>7.87</c:v>
                </c:pt>
                <c:pt idx="7395">
                  <c:v>7.8599999999999985</c:v>
                </c:pt>
                <c:pt idx="7396">
                  <c:v>7.8599999999999985</c:v>
                </c:pt>
                <c:pt idx="7397">
                  <c:v>7.8599999999999985</c:v>
                </c:pt>
                <c:pt idx="7398">
                  <c:v>7.87</c:v>
                </c:pt>
                <c:pt idx="7399">
                  <c:v>7.8599999999999985</c:v>
                </c:pt>
                <c:pt idx="7400">
                  <c:v>7.8599999999999985</c:v>
                </c:pt>
                <c:pt idx="7401">
                  <c:v>7.8599999999999985</c:v>
                </c:pt>
                <c:pt idx="7402">
                  <c:v>7.8599999999999985</c:v>
                </c:pt>
                <c:pt idx="7403">
                  <c:v>7.87</c:v>
                </c:pt>
                <c:pt idx="7404">
                  <c:v>7.87</c:v>
                </c:pt>
                <c:pt idx="7405">
                  <c:v>7.87</c:v>
                </c:pt>
                <c:pt idx="7406">
                  <c:v>7.8599999999999985</c:v>
                </c:pt>
                <c:pt idx="7407">
                  <c:v>7.8599999999999985</c:v>
                </c:pt>
                <c:pt idx="7408">
                  <c:v>7.87</c:v>
                </c:pt>
                <c:pt idx="7409">
                  <c:v>7.87</c:v>
                </c:pt>
                <c:pt idx="7410">
                  <c:v>7.8599999999999985</c:v>
                </c:pt>
                <c:pt idx="7411">
                  <c:v>7.87</c:v>
                </c:pt>
                <c:pt idx="7412">
                  <c:v>7.87</c:v>
                </c:pt>
                <c:pt idx="7413">
                  <c:v>7.87</c:v>
                </c:pt>
                <c:pt idx="7414">
                  <c:v>7.88</c:v>
                </c:pt>
                <c:pt idx="7415">
                  <c:v>7.88</c:v>
                </c:pt>
                <c:pt idx="7416">
                  <c:v>7.88</c:v>
                </c:pt>
                <c:pt idx="7417">
                  <c:v>7.88</c:v>
                </c:pt>
                <c:pt idx="7418">
                  <c:v>7.88</c:v>
                </c:pt>
                <c:pt idx="7419">
                  <c:v>7.89</c:v>
                </c:pt>
                <c:pt idx="7420">
                  <c:v>7.88</c:v>
                </c:pt>
                <c:pt idx="7421">
                  <c:v>7.88</c:v>
                </c:pt>
                <c:pt idx="7422">
                  <c:v>7.88</c:v>
                </c:pt>
                <c:pt idx="7423">
                  <c:v>7.88</c:v>
                </c:pt>
                <c:pt idx="7424">
                  <c:v>7.88</c:v>
                </c:pt>
                <c:pt idx="7425">
                  <c:v>7.89</c:v>
                </c:pt>
                <c:pt idx="7426">
                  <c:v>7.89</c:v>
                </c:pt>
                <c:pt idx="7427">
                  <c:v>7.89</c:v>
                </c:pt>
                <c:pt idx="7428">
                  <c:v>7.89</c:v>
                </c:pt>
                <c:pt idx="7429">
                  <c:v>7.89</c:v>
                </c:pt>
                <c:pt idx="7430">
                  <c:v>7.89</c:v>
                </c:pt>
                <c:pt idx="7431">
                  <c:v>7.89</c:v>
                </c:pt>
                <c:pt idx="7432">
                  <c:v>7.9</c:v>
                </c:pt>
                <c:pt idx="7433">
                  <c:v>7.9</c:v>
                </c:pt>
                <c:pt idx="7434">
                  <c:v>7.9</c:v>
                </c:pt>
                <c:pt idx="7435">
                  <c:v>7.9</c:v>
                </c:pt>
                <c:pt idx="7436">
                  <c:v>7.9</c:v>
                </c:pt>
                <c:pt idx="7437">
                  <c:v>7.91</c:v>
                </c:pt>
                <c:pt idx="7438">
                  <c:v>7.91</c:v>
                </c:pt>
                <c:pt idx="7439">
                  <c:v>7.92</c:v>
                </c:pt>
                <c:pt idx="7440">
                  <c:v>7.92</c:v>
                </c:pt>
                <c:pt idx="7441">
                  <c:v>7.92</c:v>
                </c:pt>
                <c:pt idx="7442">
                  <c:v>7.91</c:v>
                </c:pt>
                <c:pt idx="7443">
                  <c:v>7.92</c:v>
                </c:pt>
                <c:pt idx="7444">
                  <c:v>7.92</c:v>
                </c:pt>
                <c:pt idx="7445">
                  <c:v>7.92</c:v>
                </c:pt>
                <c:pt idx="7446">
                  <c:v>7.9300000000000024</c:v>
                </c:pt>
                <c:pt idx="7447">
                  <c:v>7.9300000000000024</c:v>
                </c:pt>
                <c:pt idx="7448">
                  <c:v>7.9300000000000024</c:v>
                </c:pt>
                <c:pt idx="7449">
                  <c:v>7.9300000000000024</c:v>
                </c:pt>
                <c:pt idx="7450">
                  <c:v>7.9300000000000024</c:v>
                </c:pt>
                <c:pt idx="7451">
                  <c:v>7.92</c:v>
                </c:pt>
                <c:pt idx="7452">
                  <c:v>7.92</c:v>
                </c:pt>
                <c:pt idx="7453">
                  <c:v>7.9300000000000024</c:v>
                </c:pt>
                <c:pt idx="7454">
                  <c:v>7.9300000000000024</c:v>
                </c:pt>
                <c:pt idx="7455">
                  <c:v>7.94</c:v>
                </c:pt>
                <c:pt idx="7456">
                  <c:v>7.9300000000000024</c:v>
                </c:pt>
                <c:pt idx="7457">
                  <c:v>7.9300000000000024</c:v>
                </c:pt>
                <c:pt idx="7458">
                  <c:v>7.92</c:v>
                </c:pt>
                <c:pt idx="7459">
                  <c:v>7.92</c:v>
                </c:pt>
                <c:pt idx="7460">
                  <c:v>7.9300000000000024</c:v>
                </c:pt>
                <c:pt idx="7461">
                  <c:v>7.92</c:v>
                </c:pt>
                <c:pt idx="7462">
                  <c:v>7.92</c:v>
                </c:pt>
                <c:pt idx="7463">
                  <c:v>7.9300000000000024</c:v>
                </c:pt>
                <c:pt idx="7464">
                  <c:v>7.94</c:v>
                </c:pt>
                <c:pt idx="7465">
                  <c:v>7.9300000000000024</c:v>
                </c:pt>
                <c:pt idx="7466">
                  <c:v>7.92</c:v>
                </c:pt>
                <c:pt idx="7467">
                  <c:v>7.9300000000000024</c:v>
                </c:pt>
                <c:pt idx="7468">
                  <c:v>7.92</c:v>
                </c:pt>
                <c:pt idx="7469">
                  <c:v>7.92</c:v>
                </c:pt>
                <c:pt idx="7470">
                  <c:v>7.9300000000000024</c:v>
                </c:pt>
                <c:pt idx="7471">
                  <c:v>7.9300000000000024</c:v>
                </c:pt>
                <c:pt idx="7472">
                  <c:v>7.9300000000000024</c:v>
                </c:pt>
                <c:pt idx="7473">
                  <c:v>7.94</c:v>
                </c:pt>
                <c:pt idx="7474">
                  <c:v>7.95</c:v>
                </c:pt>
                <c:pt idx="7475">
                  <c:v>7.94</c:v>
                </c:pt>
                <c:pt idx="7476">
                  <c:v>7.9300000000000024</c:v>
                </c:pt>
                <c:pt idx="7477">
                  <c:v>7.94</c:v>
                </c:pt>
                <c:pt idx="7478">
                  <c:v>7.94</c:v>
                </c:pt>
                <c:pt idx="7479">
                  <c:v>7.95</c:v>
                </c:pt>
                <c:pt idx="7480">
                  <c:v>7.95</c:v>
                </c:pt>
                <c:pt idx="7481">
                  <c:v>7.96</c:v>
                </c:pt>
                <c:pt idx="7482">
                  <c:v>7.96</c:v>
                </c:pt>
                <c:pt idx="7483">
                  <c:v>7.96</c:v>
                </c:pt>
                <c:pt idx="7484">
                  <c:v>7.96</c:v>
                </c:pt>
                <c:pt idx="7485">
                  <c:v>7.9700000000000024</c:v>
                </c:pt>
                <c:pt idx="7486">
                  <c:v>7.96</c:v>
                </c:pt>
                <c:pt idx="7487">
                  <c:v>7.9700000000000024</c:v>
                </c:pt>
                <c:pt idx="7488">
                  <c:v>7.9700000000000024</c:v>
                </c:pt>
                <c:pt idx="7489">
                  <c:v>7.9700000000000024</c:v>
                </c:pt>
                <c:pt idx="7490">
                  <c:v>7.96</c:v>
                </c:pt>
                <c:pt idx="7491">
                  <c:v>7.9700000000000024</c:v>
                </c:pt>
                <c:pt idx="7492">
                  <c:v>7.9700000000000024</c:v>
                </c:pt>
                <c:pt idx="7493">
                  <c:v>7.9700000000000024</c:v>
                </c:pt>
                <c:pt idx="7494">
                  <c:v>7.9700000000000024</c:v>
                </c:pt>
                <c:pt idx="7495">
                  <c:v>7.9700000000000024</c:v>
                </c:pt>
                <c:pt idx="7496">
                  <c:v>7.9700000000000024</c:v>
                </c:pt>
                <c:pt idx="7497">
                  <c:v>7.98</c:v>
                </c:pt>
                <c:pt idx="7498">
                  <c:v>7.98</c:v>
                </c:pt>
                <c:pt idx="7499">
                  <c:v>7.99</c:v>
                </c:pt>
                <c:pt idx="7500">
                  <c:v>7.99</c:v>
                </c:pt>
                <c:pt idx="7501">
                  <c:v>7.99</c:v>
                </c:pt>
                <c:pt idx="7502">
                  <c:v>7.99</c:v>
                </c:pt>
                <c:pt idx="7503">
                  <c:v>7.99</c:v>
                </c:pt>
                <c:pt idx="7504">
                  <c:v>7.99</c:v>
                </c:pt>
                <c:pt idx="7505">
                  <c:v>8</c:v>
                </c:pt>
                <c:pt idx="7506">
                  <c:v>8</c:v>
                </c:pt>
                <c:pt idx="7507">
                  <c:v>7.98</c:v>
                </c:pt>
                <c:pt idx="7508">
                  <c:v>7.99</c:v>
                </c:pt>
                <c:pt idx="7509">
                  <c:v>7.99</c:v>
                </c:pt>
                <c:pt idx="7510">
                  <c:v>7.98</c:v>
                </c:pt>
                <c:pt idx="7511">
                  <c:v>7.99</c:v>
                </c:pt>
                <c:pt idx="7512">
                  <c:v>7.99</c:v>
                </c:pt>
                <c:pt idx="7513">
                  <c:v>7.99</c:v>
                </c:pt>
                <c:pt idx="7514">
                  <c:v>7.99</c:v>
                </c:pt>
                <c:pt idx="7515">
                  <c:v>7.99</c:v>
                </c:pt>
                <c:pt idx="7516">
                  <c:v>7.99</c:v>
                </c:pt>
                <c:pt idx="7517">
                  <c:v>7.99</c:v>
                </c:pt>
                <c:pt idx="7518">
                  <c:v>7.99</c:v>
                </c:pt>
                <c:pt idx="7519">
                  <c:v>7.99</c:v>
                </c:pt>
                <c:pt idx="7520">
                  <c:v>7.99</c:v>
                </c:pt>
                <c:pt idx="7521">
                  <c:v>7.99</c:v>
                </c:pt>
                <c:pt idx="7522">
                  <c:v>8</c:v>
                </c:pt>
                <c:pt idx="7523">
                  <c:v>8</c:v>
                </c:pt>
                <c:pt idx="7524">
                  <c:v>8</c:v>
                </c:pt>
                <c:pt idx="7525">
                  <c:v>8</c:v>
                </c:pt>
                <c:pt idx="7526">
                  <c:v>8</c:v>
                </c:pt>
                <c:pt idx="7527">
                  <c:v>8</c:v>
                </c:pt>
                <c:pt idx="7528">
                  <c:v>8</c:v>
                </c:pt>
                <c:pt idx="7529">
                  <c:v>8.0090000000000003</c:v>
                </c:pt>
                <c:pt idx="7530">
                  <c:v>8.0090000000000003</c:v>
                </c:pt>
                <c:pt idx="7531">
                  <c:v>8.0090000000000003</c:v>
                </c:pt>
                <c:pt idx="7532">
                  <c:v>8.0090000000000003</c:v>
                </c:pt>
                <c:pt idx="7533">
                  <c:v>8.0090000000000003</c:v>
                </c:pt>
                <c:pt idx="7534">
                  <c:v>8.02</c:v>
                </c:pt>
                <c:pt idx="7535">
                  <c:v>8.0090000000000003</c:v>
                </c:pt>
                <c:pt idx="7536">
                  <c:v>8.0090000000000003</c:v>
                </c:pt>
                <c:pt idx="7537">
                  <c:v>8.02</c:v>
                </c:pt>
                <c:pt idx="7538">
                  <c:v>8.0090000000000003</c:v>
                </c:pt>
                <c:pt idx="7539">
                  <c:v>8.02</c:v>
                </c:pt>
                <c:pt idx="7540">
                  <c:v>8.02</c:v>
                </c:pt>
                <c:pt idx="7541">
                  <c:v>8.0090000000000003</c:v>
                </c:pt>
                <c:pt idx="7542">
                  <c:v>8.0090000000000003</c:v>
                </c:pt>
                <c:pt idx="7543">
                  <c:v>8.0090000000000003</c:v>
                </c:pt>
                <c:pt idx="7544">
                  <c:v>8.0090000000000003</c:v>
                </c:pt>
                <c:pt idx="7545">
                  <c:v>8.0090000000000003</c:v>
                </c:pt>
                <c:pt idx="7546">
                  <c:v>8.0090000000000003</c:v>
                </c:pt>
                <c:pt idx="7547">
                  <c:v>8.02</c:v>
                </c:pt>
                <c:pt idx="7548">
                  <c:v>8.02</c:v>
                </c:pt>
                <c:pt idx="7549">
                  <c:v>8.02</c:v>
                </c:pt>
                <c:pt idx="7550">
                  <c:v>8.02</c:v>
                </c:pt>
                <c:pt idx="7551">
                  <c:v>8.0300000000000011</c:v>
                </c:pt>
                <c:pt idx="7552">
                  <c:v>8.02</c:v>
                </c:pt>
                <c:pt idx="7553">
                  <c:v>8.02</c:v>
                </c:pt>
                <c:pt idx="7554">
                  <c:v>8.02</c:v>
                </c:pt>
                <c:pt idx="7555">
                  <c:v>8.02</c:v>
                </c:pt>
                <c:pt idx="7556">
                  <c:v>8.02</c:v>
                </c:pt>
                <c:pt idx="7557">
                  <c:v>8.02</c:v>
                </c:pt>
                <c:pt idx="7558">
                  <c:v>8.0300000000000011</c:v>
                </c:pt>
                <c:pt idx="7559">
                  <c:v>8.0300000000000011</c:v>
                </c:pt>
                <c:pt idx="7560">
                  <c:v>8.0300000000000011</c:v>
                </c:pt>
                <c:pt idx="7561">
                  <c:v>8.0400000000000009</c:v>
                </c:pt>
                <c:pt idx="7562">
                  <c:v>8.0400000000000009</c:v>
                </c:pt>
                <c:pt idx="7563">
                  <c:v>8.0400000000000009</c:v>
                </c:pt>
                <c:pt idx="7564">
                  <c:v>8.0400000000000009</c:v>
                </c:pt>
                <c:pt idx="7565">
                  <c:v>8.0400000000000009</c:v>
                </c:pt>
                <c:pt idx="7566">
                  <c:v>8.0400000000000009</c:v>
                </c:pt>
                <c:pt idx="7567">
                  <c:v>8.0400000000000009</c:v>
                </c:pt>
                <c:pt idx="7568">
                  <c:v>8.0400000000000009</c:v>
                </c:pt>
                <c:pt idx="7569">
                  <c:v>8.0400000000000009</c:v>
                </c:pt>
                <c:pt idx="7570">
                  <c:v>8.0400000000000009</c:v>
                </c:pt>
                <c:pt idx="7571">
                  <c:v>8.0500000000000007</c:v>
                </c:pt>
                <c:pt idx="7572">
                  <c:v>8.0400000000000009</c:v>
                </c:pt>
                <c:pt idx="7573">
                  <c:v>8.0400000000000009</c:v>
                </c:pt>
                <c:pt idx="7574">
                  <c:v>8.0400000000000009</c:v>
                </c:pt>
                <c:pt idx="7575">
                  <c:v>8.0500000000000007</c:v>
                </c:pt>
                <c:pt idx="7576">
                  <c:v>8.0400000000000009</c:v>
                </c:pt>
                <c:pt idx="7577">
                  <c:v>8.0400000000000009</c:v>
                </c:pt>
                <c:pt idx="7578">
                  <c:v>8.0500000000000007</c:v>
                </c:pt>
                <c:pt idx="7579">
                  <c:v>8.0500000000000007</c:v>
                </c:pt>
                <c:pt idx="7580">
                  <c:v>8.06</c:v>
                </c:pt>
                <c:pt idx="7581">
                  <c:v>8.06</c:v>
                </c:pt>
                <c:pt idx="7582">
                  <c:v>8.06</c:v>
                </c:pt>
                <c:pt idx="7583">
                  <c:v>8.06</c:v>
                </c:pt>
                <c:pt idx="7584">
                  <c:v>8.07</c:v>
                </c:pt>
                <c:pt idx="7585">
                  <c:v>8.07</c:v>
                </c:pt>
                <c:pt idx="7586">
                  <c:v>8.07</c:v>
                </c:pt>
                <c:pt idx="7587">
                  <c:v>8.07</c:v>
                </c:pt>
                <c:pt idx="7588">
                  <c:v>8.07</c:v>
                </c:pt>
                <c:pt idx="7589">
                  <c:v>8.06</c:v>
                </c:pt>
                <c:pt idx="7590">
                  <c:v>8.07</c:v>
                </c:pt>
                <c:pt idx="7591">
                  <c:v>8.07</c:v>
                </c:pt>
                <c:pt idx="7592">
                  <c:v>8.07</c:v>
                </c:pt>
                <c:pt idx="7593">
                  <c:v>8.07</c:v>
                </c:pt>
                <c:pt idx="7594">
                  <c:v>8.07</c:v>
                </c:pt>
                <c:pt idx="7595">
                  <c:v>8.08</c:v>
                </c:pt>
                <c:pt idx="7596">
                  <c:v>8.08</c:v>
                </c:pt>
                <c:pt idx="7597">
                  <c:v>8.09</c:v>
                </c:pt>
                <c:pt idx="7598">
                  <c:v>8.09</c:v>
                </c:pt>
                <c:pt idx="7599">
                  <c:v>8.09</c:v>
                </c:pt>
                <c:pt idx="7600">
                  <c:v>8.09</c:v>
                </c:pt>
                <c:pt idx="7601">
                  <c:v>8.09</c:v>
                </c:pt>
                <c:pt idx="7602">
                  <c:v>8.09</c:v>
                </c:pt>
                <c:pt idx="7603">
                  <c:v>8.09</c:v>
                </c:pt>
                <c:pt idx="7604">
                  <c:v>8.09</c:v>
                </c:pt>
                <c:pt idx="7605">
                  <c:v>8.1</c:v>
                </c:pt>
                <c:pt idx="7606">
                  <c:v>8.1</c:v>
                </c:pt>
                <c:pt idx="7607">
                  <c:v>8.09</c:v>
                </c:pt>
                <c:pt idx="7608">
                  <c:v>8.09</c:v>
                </c:pt>
                <c:pt idx="7609">
                  <c:v>8.1</c:v>
                </c:pt>
                <c:pt idx="7610">
                  <c:v>8.1</c:v>
                </c:pt>
                <c:pt idx="7611">
                  <c:v>8.1</c:v>
                </c:pt>
                <c:pt idx="7612">
                  <c:v>8.11</c:v>
                </c:pt>
                <c:pt idx="7613">
                  <c:v>8.1</c:v>
                </c:pt>
                <c:pt idx="7614">
                  <c:v>8.1</c:v>
                </c:pt>
                <c:pt idx="7615">
                  <c:v>8.1</c:v>
                </c:pt>
                <c:pt idx="7616">
                  <c:v>8.11</c:v>
                </c:pt>
                <c:pt idx="7617">
                  <c:v>8.11</c:v>
                </c:pt>
                <c:pt idx="7618">
                  <c:v>8.1</c:v>
                </c:pt>
                <c:pt idx="7619">
                  <c:v>8.11</c:v>
                </c:pt>
                <c:pt idx="7620">
                  <c:v>8.11</c:v>
                </c:pt>
                <c:pt idx="7621">
                  <c:v>8.11</c:v>
                </c:pt>
                <c:pt idx="7622">
                  <c:v>8.11</c:v>
                </c:pt>
                <c:pt idx="7623">
                  <c:v>8.120000000000001</c:v>
                </c:pt>
                <c:pt idx="7624">
                  <c:v>8.11</c:v>
                </c:pt>
                <c:pt idx="7625">
                  <c:v>8.11</c:v>
                </c:pt>
                <c:pt idx="7626">
                  <c:v>8.11</c:v>
                </c:pt>
                <c:pt idx="7627">
                  <c:v>8.1300000000000008</c:v>
                </c:pt>
                <c:pt idx="7628">
                  <c:v>8.1300000000000008</c:v>
                </c:pt>
                <c:pt idx="7629">
                  <c:v>8.120000000000001</c:v>
                </c:pt>
                <c:pt idx="7630">
                  <c:v>8.120000000000001</c:v>
                </c:pt>
                <c:pt idx="7631">
                  <c:v>8.120000000000001</c:v>
                </c:pt>
                <c:pt idx="7632">
                  <c:v>8.120000000000001</c:v>
                </c:pt>
                <c:pt idx="7633">
                  <c:v>8.120000000000001</c:v>
                </c:pt>
                <c:pt idx="7634">
                  <c:v>8.1300000000000008</c:v>
                </c:pt>
                <c:pt idx="7635">
                  <c:v>8.120000000000001</c:v>
                </c:pt>
                <c:pt idx="7636">
                  <c:v>8.120000000000001</c:v>
                </c:pt>
                <c:pt idx="7637">
                  <c:v>8.120000000000001</c:v>
                </c:pt>
                <c:pt idx="7638">
                  <c:v>8.1300000000000008</c:v>
                </c:pt>
                <c:pt idx="7639">
                  <c:v>8.120000000000001</c:v>
                </c:pt>
                <c:pt idx="7640">
                  <c:v>8.1300000000000008</c:v>
                </c:pt>
                <c:pt idx="7641">
                  <c:v>8.14</c:v>
                </c:pt>
                <c:pt idx="7642">
                  <c:v>8.1300000000000008</c:v>
                </c:pt>
                <c:pt idx="7643">
                  <c:v>8.1300000000000008</c:v>
                </c:pt>
                <c:pt idx="7644">
                  <c:v>8.1300000000000008</c:v>
                </c:pt>
                <c:pt idx="7645">
                  <c:v>8.14</c:v>
                </c:pt>
                <c:pt idx="7646">
                  <c:v>8.1300000000000008</c:v>
                </c:pt>
                <c:pt idx="7647">
                  <c:v>8.14</c:v>
                </c:pt>
                <c:pt idx="7648">
                  <c:v>8.15</c:v>
                </c:pt>
                <c:pt idx="7649">
                  <c:v>8.15</c:v>
                </c:pt>
                <c:pt idx="7650">
                  <c:v>8.14</c:v>
                </c:pt>
                <c:pt idx="7651">
                  <c:v>8.15</c:v>
                </c:pt>
                <c:pt idx="7652">
                  <c:v>8.15</c:v>
                </c:pt>
                <c:pt idx="7653">
                  <c:v>8.15</c:v>
                </c:pt>
                <c:pt idx="7654">
                  <c:v>8.16</c:v>
                </c:pt>
                <c:pt idx="7655">
                  <c:v>8.16</c:v>
                </c:pt>
                <c:pt idx="7656">
                  <c:v>8.16</c:v>
                </c:pt>
                <c:pt idx="7657">
                  <c:v>8.16</c:v>
                </c:pt>
                <c:pt idx="7658">
                  <c:v>8.16</c:v>
                </c:pt>
                <c:pt idx="7659">
                  <c:v>8.16</c:v>
                </c:pt>
                <c:pt idx="7660">
                  <c:v>8.16</c:v>
                </c:pt>
                <c:pt idx="7661">
                  <c:v>8.16</c:v>
                </c:pt>
                <c:pt idx="7662">
                  <c:v>8.17</c:v>
                </c:pt>
                <c:pt idx="7663">
                  <c:v>8.16</c:v>
                </c:pt>
                <c:pt idx="7664">
                  <c:v>8.17</c:v>
                </c:pt>
                <c:pt idx="7665">
                  <c:v>8.18</c:v>
                </c:pt>
                <c:pt idx="7666">
                  <c:v>8.18</c:v>
                </c:pt>
                <c:pt idx="7667">
                  <c:v>8.18</c:v>
                </c:pt>
                <c:pt idx="7668">
                  <c:v>8.17</c:v>
                </c:pt>
                <c:pt idx="7669">
                  <c:v>8.17</c:v>
                </c:pt>
                <c:pt idx="7670">
                  <c:v>8.17</c:v>
                </c:pt>
                <c:pt idx="7671">
                  <c:v>8.18</c:v>
                </c:pt>
                <c:pt idx="7672">
                  <c:v>8.17</c:v>
                </c:pt>
                <c:pt idx="7673">
                  <c:v>8.18</c:v>
                </c:pt>
                <c:pt idx="7674">
                  <c:v>8.18</c:v>
                </c:pt>
                <c:pt idx="7675">
                  <c:v>8.18</c:v>
                </c:pt>
                <c:pt idx="7676">
                  <c:v>8.18</c:v>
                </c:pt>
                <c:pt idx="7677">
                  <c:v>8.19</c:v>
                </c:pt>
                <c:pt idx="7678">
                  <c:v>8.19</c:v>
                </c:pt>
                <c:pt idx="7679">
                  <c:v>8.18</c:v>
                </c:pt>
                <c:pt idx="7680">
                  <c:v>8.18</c:v>
                </c:pt>
                <c:pt idx="7681">
                  <c:v>8.18</c:v>
                </c:pt>
                <c:pt idx="7682">
                  <c:v>8.18</c:v>
                </c:pt>
                <c:pt idx="7683">
                  <c:v>8.18</c:v>
                </c:pt>
                <c:pt idx="7684">
                  <c:v>8.18</c:v>
                </c:pt>
                <c:pt idx="7685">
                  <c:v>8.18</c:v>
                </c:pt>
                <c:pt idx="7686">
                  <c:v>8.19</c:v>
                </c:pt>
                <c:pt idx="7687">
                  <c:v>8.18</c:v>
                </c:pt>
                <c:pt idx="7688">
                  <c:v>8.18</c:v>
                </c:pt>
                <c:pt idx="7689">
                  <c:v>8.19</c:v>
                </c:pt>
                <c:pt idx="7690">
                  <c:v>8.19</c:v>
                </c:pt>
                <c:pt idx="7691">
                  <c:v>8.19</c:v>
                </c:pt>
                <c:pt idx="7692">
                  <c:v>8.19</c:v>
                </c:pt>
                <c:pt idx="7693">
                  <c:v>8.19</c:v>
                </c:pt>
                <c:pt idx="7694">
                  <c:v>8.19</c:v>
                </c:pt>
                <c:pt idx="7695">
                  <c:v>8.19</c:v>
                </c:pt>
                <c:pt idx="7696">
                  <c:v>8.2000000000000011</c:v>
                </c:pt>
                <c:pt idx="7697">
                  <c:v>8.2000000000000011</c:v>
                </c:pt>
                <c:pt idx="7698">
                  <c:v>8.2000000000000011</c:v>
                </c:pt>
                <c:pt idx="7699">
                  <c:v>8.2000000000000011</c:v>
                </c:pt>
                <c:pt idx="7700">
                  <c:v>8.2000000000000011</c:v>
                </c:pt>
                <c:pt idx="7701">
                  <c:v>8.2000000000000011</c:v>
                </c:pt>
                <c:pt idx="7702">
                  <c:v>8.2000000000000011</c:v>
                </c:pt>
                <c:pt idx="7703">
                  <c:v>8.2100000000000009</c:v>
                </c:pt>
                <c:pt idx="7704">
                  <c:v>8.2100000000000009</c:v>
                </c:pt>
                <c:pt idx="7705">
                  <c:v>8.2000000000000011</c:v>
                </c:pt>
                <c:pt idx="7706">
                  <c:v>8.2000000000000011</c:v>
                </c:pt>
                <c:pt idx="7707">
                  <c:v>8.2100000000000009</c:v>
                </c:pt>
                <c:pt idx="7708">
                  <c:v>8.2100000000000009</c:v>
                </c:pt>
                <c:pt idx="7709">
                  <c:v>8.2000000000000011</c:v>
                </c:pt>
                <c:pt idx="7710">
                  <c:v>8.2100000000000009</c:v>
                </c:pt>
                <c:pt idx="7711">
                  <c:v>8.2100000000000009</c:v>
                </c:pt>
                <c:pt idx="7712">
                  <c:v>8.2100000000000009</c:v>
                </c:pt>
                <c:pt idx="7713">
                  <c:v>8.2100000000000009</c:v>
                </c:pt>
                <c:pt idx="7714">
                  <c:v>8.2100000000000009</c:v>
                </c:pt>
                <c:pt idx="7715">
                  <c:v>8.2100000000000009</c:v>
                </c:pt>
                <c:pt idx="7716">
                  <c:v>8.2100000000000009</c:v>
                </c:pt>
                <c:pt idx="7717">
                  <c:v>8.2200000000000024</c:v>
                </c:pt>
                <c:pt idx="7718">
                  <c:v>8.2200000000000024</c:v>
                </c:pt>
                <c:pt idx="7719">
                  <c:v>8.2200000000000024</c:v>
                </c:pt>
                <c:pt idx="7720">
                  <c:v>8.23</c:v>
                </c:pt>
                <c:pt idx="7721">
                  <c:v>8.23</c:v>
                </c:pt>
                <c:pt idx="7722">
                  <c:v>8.23</c:v>
                </c:pt>
                <c:pt idx="7723">
                  <c:v>8.23</c:v>
                </c:pt>
                <c:pt idx="7724">
                  <c:v>8.23</c:v>
                </c:pt>
                <c:pt idx="7725">
                  <c:v>8.238999999999999</c:v>
                </c:pt>
                <c:pt idx="7726">
                  <c:v>8.23</c:v>
                </c:pt>
                <c:pt idx="7727">
                  <c:v>8.23</c:v>
                </c:pt>
                <c:pt idx="7728">
                  <c:v>8.238999999999999</c:v>
                </c:pt>
                <c:pt idx="7729">
                  <c:v>8.23</c:v>
                </c:pt>
                <c:pt idx="7730">
                  <c:v>8.238999999999999</c:v>
                </c:pt>
                <c:pt idx="7731">
                  <c:v>8.238999999999999</c:v>
                </c:pt>
                <c:pt idx="7732">
                  <c:v>8.238999999999999</c:v>
                </c:pt>
                <c:pt idx="7733">
                  <c:v>8.238999999999999</c:v>
                </c:pt>
                <c:pt idx="7734">
                  <c:v>8.238999999999999</c:v>
                </c:pt>
                <c:pt idx="7735">
                  <c:v>8.238999999999999</c:v>
                </c:pt>
                <c:pt idx="7736">
                  <c:v>8.23</c:v>
                </c:pt>
                <c:pt idx="7737">
                  <c:v>8.238999999999999</c:v>
                </c:pt>
                <c:pt idx="7738">
                  <c:v>8.238999999999999</c:v>
                </c:pt>
                <c:pt idx="7739">
                  <c:v>8.238999999999999</c:v>
                </c:pt>
                <c:pt idx="7740">
                  <c:v>8.238999999999999</c:v>
                </c:pt>
                <c:pt idx="7741">
                  <c:v>8.238999999999999</c:v>
                </c:pt>
                <c:pt idx="7742">
                  <c:v>8.238999999999999</c:v>
                </c:pt>
                <c:pt idx="7743">
                  <c:v>8.238999999999999</c:v>
                </c:pt>
                <c:pt idx="7744">
                  <c:v>8.25</c:v>
                </c:pt>
                <c:pt idx="7745">
                  <c:v>8.26</c:v>
                </c:pt>
                <c:pt idx="7746">
                  <c:v>8.26</c:v>
                </c:pt>
                <c:pt idx="7747">
                  <c:v>8.26</c:v>
                </c:pt>
                <c:pt idx="7748">
                  <c:v>8.27</c:v>
                </c:pt>
                <c:pt idx="7749">
                  <c:v>8.27</c:v>
                </c:pt>
                <c:pt idx="7750">
                  <c:v>8.26</c:v>
                </c:pt>
                <c:pt idx="7751">
                  <c:v>8.26</c:v>
                </c:pt>
                <c:pt idx="7752">
                  <c:v>8.26</c:v>
                </c:pt>
                <c:pt idx="7753">
                  <c:v>8.26</c:v>
                </c:pt>
                <c:pt idx="7754">
                  <c:v>8.26</c:v>
                </c:pt>
                <c:pt idx="7755">
                  <c:v>8.26</c:v>
                </c:pt>
                <c:pt idx="7756">
                  <c:v>8.27</c:v>
                </c:pt>
                <c:pt idx="7757">
                  <c:v>8.26</c:v>
                </c:pt>
                <c:pt idx="7758">
                  <c:v>8.27</c:v>
                </c:pt>
                <c:pt idx="7759">
                  <c:v>8.27</c:v>
                </c:pt>
                <c:pt idx="7760">
                  <c:v>8.26</c:v>
                </c:pt>
                <c:pt idx="7761">
                  <c:v>8.27</c:v>
                </c:pt>
                <c:pt idx="7762">
                  <c:v>8.27</c:v>
                </c:pt>
                <c:pt idx="7763">
                  <c:v>8.27</c:v>
                </c:pt>
                <c:pt idx="7764">
                  <c:v>8.26</c:v>
                </c:pt>
                <c:pt idx="7765">
                  <c:v>8.27</c:v>
                </c:pt>
                <c:pt idx="7766">
                  <c:v>8.26</c:v>
                </c:pt>
                <c:pt idx="7767">
                  <c:v>8.26</c:v>
                </c:pt>
                <c:pt idx="7768">
                  <c:v>8.26</c:v>
                </c:pt>
                <c:pt idx="7769">
                  <c:v>8.27</c:v>
                </c:pt>
                <c:pt idx="7770">
                  <c:v>8.27</c:v>
                </c:pt>
                <c:pt idx="7771">
                  <c:v>8.26</c:v>
                </c:pt>
                <c:pt idx="7772">
                  <c:v>8.2800000000000011</c:v>
                </c:pt>
                <c:pt idx="7773">
                  <c:v>8.27</c:v>
                </c:pt>
                <c:pt idx="7774">
                  <c:v>8.27</c:v>
                </c:pt>
                <c:pt idx="7775">
                  <c:v>8.27</c:v>
                </c:pt>
                <c:pt idx="7776">
                  <c:v>8.2800000000000011</c:v>
                </c:pt>
                <c:pt idx="7777">
                  <c:v>8.2800000000000011</c:v>
                </c:pt>
                <c:pt idx="7778">
                  <c:v>8.27</c:v>
                </c:pt>
                <c:pt idx="7779">
                  <c:v>8.2800000000000011</c:v>
                </c:pt>
                <c:pt idx="7780">
                  <c:v>8.2800000000000011</c:v>
                </c:pt>
                <c:pt idx="7781">
                  <c:v>8.2800000000000011</c:v>
                </c:pt>
                <c:pt idx="7782">
                  <c:v>8.27</c:v>
                </c:pt>
                <c:pt idx="7783">
                  <c:v>8.2800000000000011</c:v>
                </c:pt>
                <c:pt idx="7784">
                  <c:v>8.2800000000000011</c:v>
                </c:pt>
                <c:pt idx="7785">
                  <c:v>8.2800000000000011</c:v>
                </c:pt>
                <c:pt idx="7786">
                  <c:v>8.2900000000000009</c:v>
                </c:pt>
                <c:pt idx="7787">
                  <c:v>8.2900000000000009</c:v>
                </c:pt>
                <c:pt idx="7788">
                  <c:v>8.2900000000000009</c:v>
                </c:pt>
                <c:pt idx="7789">
                  <c:v>8.3000000000000007</c:v>
                </c:pt>
                <c:pt idx="7790">
                  <c:v>8.3000000000000007</c:v>
                </c:pt>
                <c:pt idx="7791">
                  <c:v>8.3000000000000007</c:v>
                </c:pt>
                <c:pt idx="7792">
                  <c:v>8.2900000000000009</c:v>
                </c:pt>
                <c:pt idx="7793">
                  <c:v>8.31</c:v>
                </c:pt>
                <c:pt idx="7794">
                  <c:v>8.3000000000000007</c:v>
                </c:pt>
                <c:pt idx="7795">
                  <c:v>8.3000000000000007</c:v>
                </c:pt>
                <c:pt idx="7796">
                  <c:v>8.2900000000000009</c:v>
                </c:pt>
                <c:pt idx="7797">
                  <c:v>8.2900000000000009</c:v>
                </c:pt>
                <c:pt idx="7798">
                  <c:v>8.3000000000000007</c:v>
                </c:pt>
                <c:pt idx="7799">
                  <c:v>8.3000000000000007</c:v>
                </c:pt>
                <c:pt idx="7800">
                  <c:v>8.31</c:v>
                </c:pt>
                <c:pt idx="7801">
                  <c:v>8.31</c:v>
                </c:pt>
                <c:pt idx="7802">
                  <c:v>8.31</c:v>
                </c:pt>
                <c:pt idx="7803">
                  <c:v>8.31</c:v>
                </c:pt>
                <c:pt idx="7804">
                  <c:v>8.31</c:v>
                </c:pt>
                <c:pt idx="7805">
                  <c:v>8.31</c:v>
                </c:pt>
                <c:pt idx="7806">
                  <c:v>8.3000000000000007</c:v>
                </c:pt>
                <c:pt idx="7807">
                  <c:v>8.31</c:v>
                </c:pt>
                <c:pt idx="7808">
                  <c:v>8.31</c:v>
                </c:pt>
                <c:pt idx="7809">
                  <c:v>8.2900000000000009</c:v>
                </c:pt>
                <c:pt idx="7810">
                  <c:v>8.32</c:v>
                </c:pt>
                <c:pt idx="7811">
                  <c:v>8.31</c:v>
                </c:pt>
                <c:pt idx="7812">
                  <c:v>8.32</c:v>
                </c:pt>
                <c:pt idx="7813">
                  <c:v>8.32</c:v>
                </c:pt>
                <c:pt idx="7814">
                  <c:v>8.33</c:v>
                </c:pt>
                <c:pt idx="7815">
                  <c:v>8.33</c:v>
                </c:pt>
                <c:pt idx="7816">
                  <c:v>8.33</c:v>
                </c:pt>
                <c:pt idx="7817">
                  <c:v>8.34</c:v>
                </c:pt>
                <c:pt idx="7818">
                  <c:v>8.34</c:v>
                </c:pt>
                <c:pt idx="7819">
                  <c:v>8.33</c:v>
                </c:pt>
                <c:pt idx="7820">
                  <c:v>8.33</c:v>
                </c:pt>
                <c:pt idx="7821">
                  <c:v>8.34</c:v>
                </c:pt>
                <c:pt idx="7822">
                  <c:v>8.34</c:v>
                </c:pt>
                <c:pt idx="7823">
                  <c:v>8.34</c:v>
                </c:pt>
                <c:pt idx="7824">
                  <c:v>8.34</c:v>
                </c:pt>
                <c:pt idx="7825">
                  <c:v>8.34</c:v>
                </c:pt>
                <c:pt idx="7826">
                  <c:v>8.34</c:v>
                </c:pt>
                <c:pt idx="7827">
                  <c:v>8.34</c:v>
                </c:pt>
                <c:pt idx="7828">
                  <c:v>8.3500000000000068</c:v>
                </c:pt>
                <c:pt idx="7829">
                  <c:v>8.3500000000000068</c:v>
                </c:pt>
                <c:pt idx="7830">
                  <c:v>8.34</c:v>
                </c:pt>
                <c:pt idx="7831">
                  <c:v>8.3500000000000068</c:v>
                </c:pt>
                <c:pt idx="7832">
                  <c:v>8.3500000000000068</c:v>
                </c:pt>
                <c:pt idx="7833">
                  <c:v>8.3600000000000048</c:v>
                </c:pt>
                <c:pt idx="7834">
                  <c:v>8.3600000000000048</c:v>
                </c:pt>
                <c:pt idx="7835">
                  <c:v>8.3600000000000048</c:v>
                </c:pt>
                <c:pt idx="7836">
                  <c:v>8.3600000000000048</c:v>
                </c:pt>
                <c:pt idx="7837">
                  <c:v>8.3600000000000048</c:v>
                </c:pt>
                <c:pt idx="7838">
                  <c:v>8.3700000000000028</c:v>
                </c:pt>
                <c:pt idx="7839">
                  <c:v>8.3800000000000008</c:v>
                </c:pt>
                <c:pt idx="7840">
                  <c:v>8.3700000000000028</c:v>
                </c:pt>
                <c:pt idx="7841">
                  <c:v>8.3700000000000028</c:v>
                </c:pt>
                <c:pt idx="7842">
                  <c:v>8.3800000000000008</c:v>
                </c:pt>
                <c:pt idx="7843">
                  <c:v>8.3700000000000028</c:v>
                </c:pt>
                <c:pt idx="7844">
                  <c:v>8.3700000000000028</c:v>
                </c:pt>
                <c:pt idx="7845">
                  <c:v>8.3700000000000028</c:v>
                </c:pt>
                <c:pt idx="7846">
                  <c:v>8.3700000000000028</c:v>
                </c:pt>
                <c:pt idx="7847">
                  <c:v>8.3700000000000028</c:v>
                </c:pt>
                <c:pt idx="7848">
                  <c:v>8.3700000000000028</c:v>
                </c:pt>
                <c:pt idx="7849">
                  <c:v>8.3700000000000028</c:v>
                </c:pt>
                <c:pt idx="7850">
                  <c:v>8.3500000000000068</c:v>
                </c:pt>
                <c:pt idx="7851">
                  <c:v>8.3600000000000048</c:v>
                </c:pt>
                <c:pt idx="7852">
                  <c:v>8.3800000000000008</c:v>
                </c:pt>
                <c:pt idx="7853">
                  <c:v>8.39</c:v>
                </c:pt>
                <c:pt idx="7854">
                  <c:v>8.3700000000000028</c:v>
                </c:pt>
                <c:pt idx="7855">
                  <c:v>8.3700000000000028</c:v>
                </c:pt>
                <c:pt idx="7856">
                  <c:v>8.3800000000000008</c:v>
                </c:pt>
                <c:pt idx="7857">
                  <c:v>8.3800000000000008</c:v>
                </c:pt>
                <c:pt idx="7858">
                  <c:v>8.3800000000000008</c:v>
                </c:pt>
                <c:pt idx="7859">
                  <c:v>8.39</c:v>
                </c:pt>
                <c:pt idx="7860">
                  <c:v>8.3800000000000008</c:v>
                </c:pt>
                <c:pt idx="7861">
                  <c:v>8.3800000000000008</c:v>
                </c:pt>
                <c:pt idx="7862">
                  <c:v>8.39</c:v>
                </c:pt>
                <c:pt idx="7863">
                  <c:v>8.39</c:v>
                </c:pt>
                <c:pt idx="7864">
                  <c:v>8.3800000000000008</c:v>
                </c:pt>
                <c:pt idx="7865">
                  <c:v>8.39</c:v>
                </c:pt>
                <c:pt idx="7866">
                  <c:v>8.39</c:v>
                </c:pt>
                <c:pt idx="7867">
                  <c:v>8.39</c:v>
                </c:pt>
                <c:pt idx="7868">
                  <c:v>8.39</c:v>
                </c:pt>
                <c:pt idx="7869">
                  <c:v>8.39</c:v>
                </c:pt>
                <c:pt idx="7870">
                  <c:v>8.39</c:v>
                </c:pt>
                <c:pt idx="7871">
                  <c:v>8.3800000000000008</c:v>
                </c:pt>
                <c:pt idx="7872">
                  <c:v>8.3800000000000008</c:v>
                </c:pt>
                <c:pt idx="7873">
                  <c:v>8.39</c:v>
                </c:pt>
                <c:pt idx="7874">
                  <c:v>8.4</c:v>
                </c:pt>
                <c:pt idx="7875">
                  <c:v>8.4</c:v>
                </c:pt>
                <c:pt idx="7876">
                  <c:v>8.4</c:v>
                </c:pt>
                <c:pt idx="7877">
                  <c:v>8.4</c:v>
                </c:pt>
                <c:pt idx="7878">
                  <c:v>8.4</c:v>
                </c:pt>
                <c:pt idx="7879">
                  <c:v>8.41</c:v>
                </c:pt>
                <c:pt idx="7880">
                  <c:v>8.41</c:v>
                </c:pt>
                <c:pt idx="7881">
                  <c:v>8.41</c:v>
                </c:pt>
                <c:pt idx="7882">
                  <c:v>8.41</c:v>
                </c:pt>
                <c:pt idx="7883">
                  <c:v>8.41</c:v>
                </c:pt>
                <c:pt idx="7884">
                  <c:v>8.41</c:v>
                </c:pt>
                <c:pt idx="7885">
                  <c:v>8.41</c:v>
                </c:pt>
                <c:pt idx="7886">
                  <c:v>8.41</c:v>
                </c:pt>
                <c:pt idx="7887">
                  <c:v>8.41</c:v>
                </c:pt>
                <c:pt idx="7888">
                  <c:v>8.41</c:v>
                </c:pt>
                <c:pt idx="7889">
                  <c:v>8.41</c:v>
                </c:pt>
                <c:pt idx="7890">
                  <c:v>8.41</c:v>
                </c:pt>
                <c:pt idx="7891">
                  <c:v>8.42</c:v>
                </c:pt>
                <c:pt idx="7892">
                  <c:v>8.41</c:v>
                </c:pt>
                <c:pt idx="7893">
                  <c:v>8.41</c:v>
                </c:pt>
                <c:pt idx="7894">
                  <c:v>8.42</c:v>
                </c:pt>
                <c:pt idx="7895">
                  <c:v>8.42</c:v>
                </c:pt>
                <c:pt idx="7896">
                  <c:v>8.42</c:v>
                </c:pt>
                <c:pt idx="7897">
                  <c:v>8.42</c:v>
                </c:pt>
                <c:pt idx="7898">
                  <c:v>8.41</c:v>
                </c:pt>
                <c:pt idx="7899">
                  <c:v>8.41</c:v>
                </c:pt>
                <c:pt idx="7900">
                  <c:v>8.41</c:v>
                </c:pt>
                <c:pt idx="7901">
                  <c:v>8.42</c:v>
                </c:pt>
                <c:pt idx="7902">
                  <c:v>8.42</c:v>
                </c:pt>
                <c:pt idx="7903">
                  <c:v>8.42</c:v>
                </c:pt>
                <c:pt idx="7904">
                  <c:v>8.42</c:v>
                </c:pt>
                <c:pt idx="7905">
                  <c:v>8.43</c:v>
                </c:pt>
                <c:pt idx="7906">
                  <c:v>8.43</c:v>
                </c:pt>
                <c:pt idx="7907">
                  <c:v>8.44</c:v>
                </c:pt>
                <c:pt idx="7908">
                  <c:v>8.44</c:v>
                </c:pt>
                <c:pt idx="7909">
                  <c:v>8.43</c:v>
                </c:pt>
                <c:pt idx="7910">
                  <c:v>8.44</c:v>
                </c:pt>
                <c:pt idx="7911">
                  <c:v>8.44</c:v>
                </c:pt>
                <c:pt idx="7912">
                  <c:v>8.44</c:v>
                </c:pt>
                <c:pt idx="7913">
                  <c:v>8.43</c:v>
                </c:pt>
                <c:pt idx="7914">
                  <c:v>8.43</c:v>
                </c:pt>
                <c:pt idx="7915">
                  <c:v>8.44</c:v>
                </c:pt>
                <c:pt idx="7916">
                  <c:v>8.43</c:v>
                </c:pt>
                <c:pt idx="7917">
                  <c:v>8.44</c:v>
                </c:pt>
                <c:pt idx="7918">
                  <c:v>8.44</c:v>
                </c:pt>
                <c:pt idx="7919">
                  <c:v>8.44</c:v>
                </c:pt>
                <c:pt idx="7920">
                  <c:v>8.43</c:v>
                </c:pt>
                <c:pt idx="7921">
                  <c:v>8.43</c:v>
                </c:pt>
                <c:pt idx="7922">
                  <c:v>8.44</c:v>
                </c:pt>
                <c:pt idx="7923">
                  <c:v>8.43</c:v>
                </c:pt>
                <c:pt idx="7924">
                  <c:v>8.44</c:v>
                </c:pt>
                <c:pt idx="7925">
                  <c:v>8.44</c:v>
                </c:pt>
                <c:pt idx="7926">
                  <c:v>8.44</c:v>
                </c:pt>
                <c:pt idx="7927">
                  <c:v>8.44</c:v>
                </c:pt>
                <c:pt idx="7928">
                  <c:v>8.44</c:v>
                </c:pt>
                <c:pt idx="7929">
                  <c:v>8.44</c:v>
                </c:pt>
                <c:pt idx="7930">
                  <c:v>8.44</c:v>
                </c:pt>
                <c:pt idx="7931">
                  <c:v>8.44</c:v>
                </c:pt>
                <c:pt idx="7932">
                  <c:v>8.4500000000000028</c:v>
                </c:pt>
                <c:pt idx="7933">
                  <c:v>8.44</c:v>
                </c:pt>
                <c:pt idx="7934">
                  <c:v>8.4500000000000028</c:v>
                </c:pt>
                <c:pt idx="7935">
                  <c:v>8.4500000000000028</c:v>
                </c:pt>
                <c:pt idx="7936">
                  <c:v>8.4500000000000028</c:v>
                </c:pt>
                <c:pt idx="7937">
                  <c:v>8.4500000000000028</c:v>
                </c:pt>
                <c:pt idx="7938">
                  <c:v>8.44</c:v>
                </c:pt>
                <c:pt idx="7939">
                  <c:v>8.4600000000000026</c:v>
                </c:pt>
                <c:pt idx="7940">
                  <c:v>8.4600000000000026</c:v>
                </c:pt>
                <c:pt idx="7941">
                  <c:v>8.4600000000000026</c:v>
                </c:pt>
                <c:pt idx="7942">
                  <c:v>8.4600000000000026</c:v>
                </c:pt>
                <c:pt idx="7943">
                  <c:v>8.4700000000000006</c:v>
                </c:pt>
                <c:pt idx="7944">
                  <c:v>8.4600000000000026</c:v>
                </c:pt>
                <c:pt idx="7945">
                  <c:v>8.4600000000000026</c:v>
                </c:pt>
                <c:pt idx="7946">
                  <c:v>8.48</c:v>
                </c:pt>
                <c:pt idx="7947">
                  <c:v>8.4700000000000006</c:v>
                </c:pt>
                <c:pt idx="7948">
                  <c:v>8.4700000000000006</c:v>
                </c:pt>
                <c:pt idx="7949">
                  <c:v>8.48</c:v>
                </c:pt>
                <c:pt idx="7950">
                  <c:v>8.48</c:v>
                </c:pt>
                <c:pt idx="7951">
                  <c:v>8.48</c:v>
                </c:pt>
                <c:pt idx="7952">
                  <c:v>8.4890000000000008</c:v>
                </c:pt>
                <c:pt idx="7953">
                  <c:v>8.4890000000000008</c:v>
                </c:pt>
                <c:pt idx="7954">
                  <c:v>8.48</c:v>
                </c:pt>
                <c:pt idx="7955">
                  <c:v>8.4700000000000006</c:v>
                </c:pt>
                <c:pt idx="7956">
                  <c:v>8.4700000000000006</c:v>
                </c:pt>
                <c:pt idx="7957">
                  <c:v>8.48</c:v>
                </c:pt>
                <c:pt idx="7958">
                  <c:v>8.48</c:v>
                </c:pt>
                <c:pt idx="7959">
                  <c:v>8.48</c:v>
                </c:pt>
                <c:pt idx="7960">
                  <c:v>8.4890000000000008</c:v>
                </c:pt>
                <c:pt idx="7961">
                  <c:v>8.4890000000000008</c:v>
                </c:pt>
                <c:pt idx="7962">
                  <c:v>8.48</c:v>
                </c:pt>
                <c:pt idx="7963">
                  <c:v>8.4890000000000008</c:v>
                </c:pt>
                <c:pt idx="7964">
                  <c:v>8.5</c:v>
                </c:pt>
                <c:pt idx="7965">
                  <c:v>8.4890000000000008</c:v>
                </c:pt>
                <c:pt idx="7966">
                  <c:v>8.4890000000000008</c:v>
                </c:pt>
                <c:pt idx="7967">
                  <c:v>8.5</c:v>
                </c:pt>
                <c:pt idx="7968">
                  <c:v>8.5</c:v>
                </c:pt>
                <c:pt idx="7969">
                  <c:v>8.5</c:v>
                </c:pt>
                <c:pt idx="7970">
                  <c:v>8.52</c:v>
                </c:pt>
                <c:pt idx="7971">
                  <c:v>8.52</c:v>
                </c:pt>
                <c:pt idx="7972">
                  <c:v>8.52</c:v>
                </c:pt>
                <c:pt idx="7973">
                  <c:v>8.52</c:v>
                </c:pt>
                <c:pt idx="7974">
                  <c:v>8.52</c:v>
                </c:pt>
                <c:pt idx="7975">
                  <c:v>8.52</c:v>
                </c:pt>
                <c:pt idx="7976">
                  <c:v>8.5300000000000011</c:v>
                </c:pt>
                <c:pt idx="7977">
                  <c:v>8.5300000000000011</c:v>
                </c:pt>
                <c:pt idx="7978">
                  <c:v>8.5300000000000011</c:v>
                </c:pt>
                <c:pt idx="7979">
                  <c:v>8.52</c:v>
                </c:pt>
                <c:pt idx="7980">
                  <c:v>8.52</c:v>
                </c:pt>
                <c:pt idx="7981">
                  <c:v>8.52</c:v>
                </c:pt>
                <c:pt idx="7982">
                  <c:v>8.52</c:v>
                </c:pt>
                <c:pt idx="7983">
                  <c:v>8.52</c:v>
                </c:pt>
                <c:pt idx="7984">
                  <c:v>8.52</c:v>
                </c:pt>
                <c:pt idx="7985">
                  <c:v>8.52</c:v>
                </c:pt>
                <c:pt idx="7986">
                  <c:v>8.52</c:v>
                </c:pt>
                <c:pt idx="7987">
                  <c:v>8.5300000000000011</c:v>
                </c:pt>
                <c:pt idx="7988">
                  <c:v>8.5400000000000009</c:v>
                </c:pt>
                <c:pt idx="7989">
                  <c:v>8.5300000000000011</c:v>
                </c:pt>
                <c:pt idx="7990">
                  <c:v>8.5300000000000011</c:v>
                </c:pt>
                <c:pt idx="7991">
                  <c:v>8.5400000000000009</c:v>
                </c:pt>
                <c:pt idx="7992">
                  <c:v>8.5400000000000009</c:v>
                </c:pt>
                <c:pt idx="7993">
                  <c:v>8.5400000000000009</c:v>
                </c:pt>
                <c:pt idx="7994">
                  <c:v>8.5400000000000009</c:v>
                </c:pt>
                <c:pt idx="7995">
                  <c:v>8.5300000000000011</c:v>
                </c:pt>
                <c:pt idx="7996">
                  <c:v>8.5300000000000011</c:v>
                </c:pt>
                <c:pt idx="7997">
                  <c:v>8.5300000000000011</c:v>
                </c:pt>
                <c:pt idx="7998">
                  <c:v>8.5300000000000011</c:v>
                </c:pt>
                <c:pt idx="7999">
                  <c:v>8.5400000000000009</c:v>
                </c:pt>
                <c:pt idx="8000">
                  <c:v>8.5300000000000011</c:v>
                </c:pt>
                <c:pt idx="8001">
                  <c:v>8.5400000000000009</c:v>
                </c:pt>
                <c:pt idx="8002">
                  <c:v>8.5400000000000009</c:v>
                </c:pt>
                <c:pt idx="8003">
                  <c:v>8.5400000000000009</c:v>
                </c:pt>
                <c:pt idx="8004">
                  <c:v>8.5400000000000009</c:v>
                </c:pt>
                <c:pt idx="8005">
                  <c:v>8.5400000000000009</c:v>
                </c:pt>
                <c:pt idx="8006">
                  <c:v>8.5400000000000009</c:v>
                </c:pt>
                <c:pt idx="8007">
                  <c:v>8.5400000000000009</c:v>
                </c:pt>
                <c:pt idx="8008">
                  <c:v>8.5400000000000009</c:v>
                </c:pt>
                <c:pt idx="8009">
                  <c:v>8.5400000000000009</c:v>
                </c:pt>
                <c:pt idx="8010">
                  <c:v>8.5400000000000009</c:v>
                </c:pt>
                <c:pt idx="8011">
                  <c:v>8.5400000000000009</c:v>
                </c:pt>
                <c:pt idx="8012">
                  <c:v>8.5400000000000009</c:v>
                </c:pt>
                <c:pt idx="8013">
                  <c:v>8.5400000000000009</c:v>
                </c:pt>
                <c:pt idx="8014">
                  <c:v>8.5400000000000009</c:v>
                </c:pt>
                <c:pt idx="8015">
                  <c:v>8.5400000000000009</c:v>
                </c:pt>
                <c:pt idx="8016">
                  <c:v>8.5400000000000009</c:v>
                </c:pt>
                <c:pt idx="8017">
                  <c:v>8.5300000000000011</c:v>
                </c:pt>
                <c:pt idx="8018">
                  <c:v>8.5400000000000009</c:v>
                </c:pt>
                <c:pt idx="8019">
                  <c:v>8.5500000000000007</c:v>
                </c:pt>
                <c:pt idx="8020">
                  <c:v>8.5500000000000007</c:v>
                </c:pt>
                <c:pt idx="8021">
                  <c:v>8.5400000000000009</c:v>
                </c:pt>
                <c:pt idx="8022">
                  <c:v>8.5500000000000007</c:v>
                </c:pt>
                <c:pt idx="8023">
                  <c:v>8.56</c:v>
                </c:pt>
                <c:pt idx="8024">
                  <c:v>8.5400000000000009</c:v>
                </c:pt>
                <c:pt idx="8025">
                  <c:v>8.5500000000000007</c:v>
                </c:pt>
                <c:pt idx="8026">
                  <c:v>8.56</c:v>
                </c:pt>
                <c:pt idx="8027">
                  <c:v>8.56</c:v>
                </c:pt>
                <c:pt idx="8028">
                  <c:v>8.56</c:v>
                </c:pt>
                <c:pt idx="8029">
                  <c:v>8.57</c:v>
                </c:pt>
                <c:pt idx="8030">
                  <c:v>8.58</c:v>
                </c:pt>
                <c:pt idx="8031">
                  <c:v>8.56</c:v>
                </c:pt>
                <c:pt idx="8032">
                  <c:v>8.57</c:v>
                </c:pt>
                <c:pt idx="8033">
                  <c:v>8.57</c:v>
                </c:pt>
                <c:pt idx="8034">
                  <c:v>8.57</c:v>
                </c:pt>
                <c:pt idx="8035">
                  <c:v>8.57</c:v>
                </c:pt>
                <c:pt idx="8036">
                  <c:v>8.57</c:v>
                </c:pt>
                <c:pt idx="8037">
                  <c:v>8.58</c:v>
                </c:pt>
                <c:pt idx="8038">
                  <c:v>8.58</c:v>
                </c:pt>
                <c:pt idx="8039">
                  <c:v>8.57</c:v>
                </c:pt>
                <c:pt idx="8040">
                  <c:v>8.58</c:v>
                </c:pt>
                <c:pt idx="8041">
                  <c:v>8.57</c:v>
                </c:pt>
                <c:pt idx="8042">
                  <c:v>8.58</c:v>
                </c:pt>
                <c:pt idx="8043">
                  <c:v>8.58</c:v>
                </c:pt>
                <c:pt idx="8044">
                  <c:v>8.58</c:v>
                </c:pt>
                <c:pt idx="8045">
                  <c:v>8.58</c:v>
                </c:pt>
                <c:pt idx="8046">
                  <c:v>8.59</c:v>
                </c:pt>
                <c:pt idx="8047">
                  <c:v>8.6</c:v>
                </c:pt>
                <c:pt idx="8048">
                  <c:v>8.59</c:v>
                </c:pt>
                <c:pt idx="8049">
                  <c:v>8.6</c:v>
                </c:pt>
                <c:pt idx="8050">
                  <c:v>8.6</c:v>
                </c:pt>
                <c:pt idx="8051">
                  <c:v>8.6</c:v>
                </c:pt>
                <c:pt idx="8052">
                  <c:v>8.6</c:v>
                </c:pt>
                <c:pt idx="8053">
                  <c:v>8.61</c:v>
                </c:pt>
                <c:pt idx="8054">
                  <c:v>8.61</c:v>
                </c:pt>
                <c:pt idx="8055">
                  <c:v>8.6</c:v>
                </c:pt>
                <c:pt idx="8056">
                  <c:v>8.6</c:v>
                </c:pt>
                <c:pt idx="8057">
                  <c:v>8.6</c:v>
                </c:pt>
                <c:pt idx="8058">
                  <c:v>8.6</c:v>
                </c:pt>
                <c:pt idx="8059">
                  <c:v>8.6</c:v>
                </c:pt>
                <c:pt idx="8060">
                  <c:v>8.6</c:v>
                </c:pt>
                <c:pt idx="8061">
                  <c:v>8.61</c:v>
                </c:pt>
                <c:pt idx="8062">
                  <c:v>8.61</c:v>
                </c:pt>
                <c:pt idx="8063">
                  <c:v>8.61</c:v>
                </c:pt>
                <c:pt idx="8064">
                  <c:v>8.620000000000001</c:v>
                </c:pt>
                <c:pt idx="8065">
                  <c:v>8.61</c:v>
                </c:pt>
                <c:pt idx="8066">
                  <c:v>8.6</c:v>
                </c:pt>
                <c:pt idx="8067">
                  <c:v>8.61</c:v>
                </c:pt>
                <c:pt idx="8068">
                  <c:v>8.61</c:v>
                </c:pt>
                <c:pt idx="8069">
                  <c:v>8.61</c:v>
                </c:pt>
                <c:pt idx="8070">
                  <c:v>8.620000000000001</c:v>
                </c:pt>
                <c:pt idx="8071">
                  <c:v>8.620000000000001</c:v>
                </c:pt>
                <c:pt idx="8072">
                  <c:v>8.620000000000001</c:v>
                </c:pt>
                <c:pt idx="8073">
                  <c:v>8.6300000000000008</c:v>
                </c:pt>
                <c:pt idx="8074">
                  <c:v>8.6300000000000008</c:v>
                </c:pt>
                <c:pt idx="8075">
                  <c:v>8.620000000000001</c:v>
                </c:pt>
                <c:pt idx="8076">
                  <c:v>8.620000000000001</c:v>
                </c:pt>
                <c:pt idx="8077">
                  <c:v>8.620000000000001</c:v>
                </c:pt>
                <c:pt idx="8078">
                  <c:v>8.620000000000001</c:v>
                </c:pt>
                <c:pt idx="8079">
                  <c:v>8.6300000000000008</c:v>
                </c:pt>
                <c:pt idx="8080">
                  <c:v>8.6300000000000008</c:v>
                </c:pt>
                <c:pt idx="8081">
                  <c:v>8.6300000000000008</c:v>
                </c:pt>
                <c:pt idx="8082">
                  <c:v>8.6300000000000008</c:v>
                </c:pt>
                <c:pt idx="8083">
                  <c:v>8.620000000000001</c:v>
                </c:pt>
                <c:pt idx="8084">
                  <c:v>8.6300000000000008</c:v>
                </c:pt>
                <c:pt idx="8085">
                  <c:v>8.6300000000000008</c:v>
                </c:pt>
                <c:pt idx="8086">
                  <c:v>8.6300000000000008</c:v>
                </c:pt>
                <c:pt idx="8087">
                  <c:v>8.6300000000000008</c:v>
                </c:pt>
                <c:pt idx="8088">
                  <c:v>8.64</c:v>
                </c:pt>
                <c:pt idx="8089">
                  <c:v>8.64</c:v>
                </c:pt>
                <c:pt idx="8090">
                  <c:v>8.64</c:v>
                </c:pt>
                <c:pt idx="8091">
                  <c:v>8.65</c:v>
                </c:pt>
                <c:pt idx="8092">
                  <c:v>8.65</c:v>
                </c:pt>
                <c:pt idx="8093">
                  <c:v>8.64</c:v>
                </c:pt>
                <c:pt idx="8094">
                  <c:v>8.64</c:v>
                </c:pt>
                <c:pt idx="8095">
                  <c:v>8.64</c:v>
                </c:pt>
                <c:pt idx="8096">
                  <c:v>8.64</c:v>
                </c:pt>
                <c:pt idx="8097">
                  <c:v>8.64</c:v>
                </c:pt>
                <c:pt idx="8098">
                  <c:v>8.64</c:v>
                </c:pt>
                <c:pt idx="8099">
                  <c:v>8.64</c:v>
                </c:pt>
                <c:pt idx="8100">
                  <c:v>8.64</c:v>
                </c:pt>
                <c:pt idx="8101">
                  <c:v>8.64</c:v>
                </c:pt>
                <c:pt idx="8102">
                  <c:v>8.64</c:v>
                </c:pt>
                <c:pt idx="8103">
                  <c:v>8.64</c:v>
                </c:pt>
                <c:pt idx="8104">
                  <c:v>8.64</c:v>
                </c:pt>
                <c:pt idx="8105">
                  <c:v>8.64</c:v>
                </c:pt>
                <c:pt idx="8106">
                  <c:v>8.64</c:v>
                </c:pt>
                <c:pt idx="8107">
                  <c:v>8.64</c:v>
                </c:pt>
                <c:pt idx="8108">
                  <c:v>8.64</c:v>
                </c:pt>
                <c:pt idx="8109">
                  <c:v>8.65</c:v>
                </c:pt>
                <c:pt idx="8110">
                  <c:v>8.64</c:v>
                </c:pt>
                <c:pt idx="8111">
                  <c:v>8.64</c:v>
                </c:pt>
                <c:pt idx="8112">
                  <c:v>8.65</c:v>
                </c:pt>
                <c:pt idx="8113">
                  <c:v>8.65</c:v>
                </c:pt>
                <c:pt idx="8114">
                  <c:v>8.66</c:v>
                </c:pt>
                <c:pt idx="8115">
                  <c:v>8.66</c:v>
                </c:pt>
                <c:pt idx="8116">
                  <c:v>8.68</c:v>
                </c:pt>
                <c:pt idx="8117">
                  <c:v>8.67</c:v>
                </c:pt>
                <c:pt idx="8118">
                  <c:v>8.67</c:v>
                </c:pt>
                <c:pt idx="8119">
                  <c:v>8.67</c:v>
                </c:pt>
                <c:pt idx="8120">
                  <c:v>8.65</c:v>
                </c:pt>
                <c:pt idx="8121">
                  <c:v>8.66</c:v>
                </c:pt>
                <c:pt idx="8122">
                  <c:v>8.67</c:v>
                </c:pt>
                <c:pt idx="8123">
                  <c:v>8.66</c:v>
                </c:pt>
                <c:pt idx="8124">
                  <c:v>8.66</c:v>
                </c:pt>
                <c:pt idx="8125">
                  <c:v>8.66</c:v>
                </c:pt>
                <c:pt idx="8126">
                  <c:v>8.67</c:v>
                </c:pt>
                <c:pt idx="8127">
                  <c:v>8.66</c:v>
                </c:pt>
                <c:pt idx="8128">
                  <c:v>8.66</c:v>
                </c:pt>
                <c:pt idx="8129">
                  <c:v>8.67</c:v>
                </c:pt>
                <c:pt idx="8130">
                  <c:v>8.67</c:v>
                </c:pt>
                <c:pt idx="8131">
                  <c:v>8.67</c:v>
                </c:pt>
                <c:pt idx="8132">
                  <c:v>8.65</c:v>
                </c:pt>
                <c:pt idx="8133">
                  <c:v>8.620000000000001</c:v>
                </c:pt>
                <c:pt idx="8134">
                  <c:v>8.59</c:v>
                </c:pt>
                <c:pt idx="8135">
                  <c:v>8.57</c:v>
                </c:pt>
                <c:pt idx="8136">
                  <c:v>8.56</c:v>
                </c:pt>
                <c:pt idx="8137">
                  <c:v>8.5400000000000009</c:v>
                </c:pt>
                <c:pt idx="8138">
                  <c:v>8.5300000000000011</c:v>
                </c:pt>
                <c:pt idx="8139">
                  <c:v>8.56</c:v>
                </c:pt>
                <c:pt idx="8140">
                  <c:v>8.4890000000000008</c:v>
                </c:pt>
                <c:pt idx="8141">
                  <c:v>8.51</c:v>
                </c:pt>
                <c:pt idx="8142">
                  <c:v>8.57</c:v>
                </c:pt>
                <c:pt idx="8143">
                  <c:v>8.6</c:v>
                </c:pt>
                <c:pt idx="8144">
                  <c:v>8.6</c:v>
                </c:pt>
                <c:pt idx="8145">
                  <c:v>8.61</c:v>
                </c:pt>
                <c:pt idx="8146">
                  <c:v>8.6300000000000008</c:v>
                </c:pt>
                <c:pt idx="8147">
                  <c:v>8.6300000000000008</c:v>
                </c:pt>
                <c:pt idx="8148">
                  <c:v>8.64</c:v>
                </c:pt>
                <c:pt idx="8149">
                  <c:v>8.65</c:v>
                </c:pt>
                <c:pt idx="8150">
                  <c:v>8.66</c:v>
                </c:pt>
                <c:pt idx="8151">
                  <c:v>8.65</c:v>
                </c:pt>
                <c:pt idx="8152">
                  <c:v>8.65</c:v>
                </c:pt>
                <c:pt idx="8153">
                  <c:v>8.66</c:v>
                </c:pt>
                <c:pt idx="8154">
                  <c:v>8.65</c:v>
                </c:pt>
                <c:pt idx="8155">
                  <c:v>8.65</c:v>
                </c:pt>
                <c:pt idx="8156">
                  <c:v>8.66</c:v>
                </c:pt>
                <c:pt idx="8157">
                  <c:v>8.65</c:v>
                </c:pt>
                <c:pt idx="8158">
                  <c:v>8.65</c:v>
                </c:pt>
                <c:pt idx="8159">
                  <c:v>8.65</c:v>
                </c:pt>
                <c:pt idx="8160">
                  <c:v>8.65</c:v>
                </c:pt>
                <c:pt idx="8161">
                  <c:v>8.66</c:v>
                </c:pt>
                <c:pt idx="8162">
                  <c:v>8.66</c:v>
                </c:pt>
                <c:pt idx="8163">
                  <c:v>8.67</c:v>
                </c:pt>
                <c:pt idx="8164">
                  <c:v>8.67</c:v>
                </c:pt>
                <c:pt idx="8165">
                  <c:v>8.67</c:v>
                </c:pt>
                <c:pt idx="8166">
                  <c:v>8.66</c:v>
                </c:pt>
                <c:pt idx="8167">
                  <c:v>8.66</c:v>
                </c:pt>
                <c:pt idx="8168">
                  <c:v>8.66</c:v>
                </c:pt>
                <c:pt idx="8169">
                  <c:v>8.65</c:v>
                </c:pt>
                <c:pt idx="8170">
                  <c:v>8.65</c:v>
                </c:pt>
                <c:pt idx="8171">
                  <c:v>8.66</c:v>
                </c:pt>
                <c:pt idx="8172">
                  <c:v>8.65</c:v>
                </c:pt>
                <c:pt idx="8173">
                  <c:v>8.65</c:v>
                </c:pt>
                <c:pt idx="8174">
                  <c:v>8.65</c:v>
                </c:pt>
                <c:pt idx="8175">
                  <c:v>8.65</c:v>
                </c:pt>
                <c:pt idx="8176">
                  <c:v>8.65</c:v>
                </c:pt>
                <c:pt idx="8177">
                  <c:v>8.65</c:v>
                </c:pt>
                <c:pt idx="8178">
                  <c:v>8.65</c:v>
                </c:pt>
                <c:pt idx="8179">
                  <c:v>8.65</c:v>
                </c:pt>
                <c:pt idx="8180">
                  <c:v>8.64</c:v>
                </c:pt>
                <c:pt idx="8181">
                  <c:v>8.64</c:v>
                </c:pt>
                <c:pt idx="8182">
                  <c:v>8.64</c:v>
                </c:pt>
                <c:pt idx="8183">
                  <c:v>8.64</c:v>
                </c:pt>
                <c:pt idx="8184">
                  <c:v>8.64</c:v>
                </c:pt>
                <c:pt idx="8185">
                  <c:v>8.64</c:v>
                </c:pt>
                <c:pt idx="8186">
                  <c:v>8.64</c:v>
                </c:pt>
                <c:pt idx="8187">
                  <c:v>8.64</c:v>
                </c:pt>
                <c:pt idx="8188">
                  <c:v>8.64</c:v>
                </c:pt>
                <c:pt idx="8189">
                  <c:v>8.64</c:v>
                </c:pt>
                <c:pt idx="8190">
                  <c:v>8.64</c:v>
                </c:pt>
                <c:pt idx="8191">
                  <c:v>8.64</c:v>
                </c:pt>
                <c:pt idx="8192">
                  <c:v>8.64</c:v>
                </c:pt>
                <c:pt idx="8193">
                  <c:v>8.64</c:v>
                </c:pt>
                <c:pt idx="8194">
                  <c:v>8.6300000000000008</c:v>
                </c:pt>
                <c:pt idx="8195">
                  <c:v>8.64</c:v>
                </c:pt>
                <c:pt idx="8196">
                  <c:v>8.64</c:v>
                </c:pt>
                <c:pt idx="8197">
                  <c:v>8.64</c:v>
                </c:pt>
                <c:pt idx="8198">
                  <c:v>8.64</c:v>
                </c:pt>
                <c:pt idx="8199">
                  <c:v>8.64</c:v>
                </c:pt>
                <c:pt idx="8200">
                  <c:v>8.64</c:v>
                </c:pt>
                <c:pt idx="8201">
                  <c:v>8.65</c:v>
                </c:pt>
                <c:pt idx="8202">
                  <c:v>8.65</c:v>
                </c:pt>
                <c:pt idx="8203">
                  <c:v>8.64</c:v>
                </c:pt>
                <c:pt idx="8204">
                  <c:v>8.64</c:v>
                </c:pt>
                <c:pt idx="8205">
                  <c:v>8.64</c:v>
                </c:pt>
                <c:pt idx="8206">
                  <c:v>8.64</c:v>
                </c:pt>
                <c:pt idx="8207">
                  <c:v>8.64</c:v>
                </c:pt>
                <c:pt idx="8208">
                  <c:v>8.65</c:v>
                </c:pt>
                <c:pt idx="8209">
                  <c:v>8.65</c:v>
                </c:pt>
                <c:pt idx="8210">
                  <c:v>8.65</c:v>
                </c:pt>
                <c:pt idx="8211">
                  <c:v>8.65</c:v>
                </c:pt>
                <c:pt idx="8212">
                  <c:v>8.65</c:v>
                </c:pt>
                <c:pt idx="8213">
                  <c:v>8.65</c:v>
                </c:pt>
                <c:pt idx="8214">
                  <c:v>8.65</c:v>
                </c:pt>
                <c:pt idx="8215">
                  <c:v>8.6300000000000008</c:v>
                </c:pt>
                <c:pt idx="8216">
                  <c:v>8.66</c:v>
                </c:pt>
                <c:pt idx="8217">
                  <c:v>8.68</c:v>
                </c:pt>
                <c:pt idx="8218">
                  <c:v>8.67</c:v>
                </c:pt>
                <c:pt idx="8219">
                  <c:v>8.65</c:v>
                </c:pt>
                <c:pt idx="8220">
                  <c:v>8.65</c:v>
                </c:pt>
                <c:pt idx="8221">
                  <c:v>8.65</c:v>
                </c:pt>
                <c:pt idx="8222">
                  <c:v>8.6300000000000008</c:v>
                </c:pt>
                <c:pt idx="8223">
                  <c:v>8.64</c:v>
                </c:pt>
                <c:pt idx="8224">
                  <c:v>8.64</c:v>
                </c:pt>
                <c:pt idx="8225">
                  <c:v>8.620000000000001</c:v>
                </c:pt>
                <c:pt idx="8226">
                  <c:v>8.620000000000001</c:v>
                </c:pt>
                <c:pt idx="8227">
                  <c:v>8.6300000000000008</c:v>
                </c:pt>
                <c:pt idx="8228">
                  <c:v>8.6300000000000008</c:v>
                </c:pt>
                <c:pt idx="8229">
                  <c:v>8.6300000000000008</c:v>
                </c:pt>
                <c:pt idx="8230">
                  <c:v>8.6300000000000008</c:v>
                </c:pt>
                <c:pt idx="8231">
                  <c:v>8.6300000000000008</c:v>
                </c:pt>
                <c:pt idx="8232">
                  <c:v>8.64</c:v>
                </c:pt>
                <c:pt idx="8233">
                  <c:v>8.64</c:v>
                </c:pt>
                <c:pt idx="8234">
                  <c:v>8.64</c:v>
                </c:pt>
                <c:pt idx="8235">
                  <c:v>8.64</c:v>
                </c:pt>
                <c:pt idx="8236">
                  <c:v>8.64</c:v>
                </c:pt>
                <c:pt idx="8237">
                  <c:v>8.64</c:v>
                </c:pt>
                <c:pt idx="8238">
                  <c:v>8.64</c:v>
                </c:pt>
                <c:pt idx="8239">
                  <c:v>8.64</c:v>
                </c:pt>
                <c:pt idx="8240">
                  <c:v>8.6300000000000008</c:v>
                </c:pt>
                <c:pt idx="8241">
                  <c:v>8.6300000000000008</c:v>
                </c:pt>
                <c:pt idx="8242">
                  <c:v>8.64</c:v>
                </c:pt>
                <c:pt idx="8243">
                  <c:v>8.6300000000000008</c:v>
                </c:pt>
                <c:pt idx="8244">
                  <c:v>8.6300000000000008</c:v>
                </c:pt>
                <c:pt idx="8245">
                  <c:v>8.6300000000000008</c:v>
                </c:pt>
                <c:pt idx="8246">
                  <c:v>8.6300000000000008</c:v>
                </c:pt>
                <c:pt idx="8247">
                  <c:v>8.6300000000000008</c:v>
                </c:pt>
                <c:pt idx="8248">
                  <c:v>8.64</c:v>
                </c:pt>
                <c:pt idx="8249">
                  <c:v>8.64</c:v>
                </c:pt>
                <c:pt idx="8250">
                  <c:v>8.6300000000000008</c:v>
                </c:pt>
                <c:pt idx="8251">
                  <c:v>8.6300000000000008</c:v>
                </c:pt>
                <c:pt idx="8252">
                  <c:v>8.6300000000000008</c:v>
                </c:pt>
                <c:pt idx="8253">
                  <c:v>8.64</c:v>
                </c:pt>
                <c:pt idx="8254">
                  <c:v>8.64</c:v>
                </c:pt>
                <c:pt idx="8255">
                  <c:v>8.620000000000001</c:v>
                </c:pt>
                <c:pt idx="8256">
                  <c:v>8.59</c:v>
                </c:pt>
                <c:pt idx="8257">
                  <c:v>8.56</c:v>
                </c:pt>
                <c:pt idx="8258">
                  <c:v>8.5400000000000009</c:v>
                </c:pt>
                <c:pt idx="8259">
                  <c:v>8.5300000000000011</c:v>
                </c:pt>
                <c:pt idx="8260">
                  <c:v>8.52</c:v>
                </c:pt>
                <c:pt idx="8261">
                  <c:v>8.51</c:v>
                </c:pt>
                <c:pt idx="8262">
                  <c:v>8.51</c:v>
                </c:pt>
                <c:pt idx="8263">
                  <c:v>8.51</c:v>
                </c:pt>
                <c:pt idx="8264">
                  <c:v>8.5</c:v>
                </c:pt>
                <c:pt idx="8265">
                  <c:v>8.5</c:v>
                </c:pt>
                <c:pt idx="8266">
                  <c:v>8.5</c:v>
                </c:pt>
                <c:pt idx="8267">
                  <c:v>8.5</c:v>
                </c:pt>
                <c:pt idx="8268">
                  <c:v>8.5</c:v>
                </c:pt>
                <c:pt idx="8269">
                  <c:v>8.4890000000000008</c:v>
                </c:pt>
                <c:pt idx="8270">
                  <c:v>8.4890000000000008</c:v>
                </c:pt>
                <c:pt idx="8271">
                  <c:v>8.4890000000000008</c:v>
                </c:pt>
                <c:pt idx="8272">
                  <c:v>8.4890000000000008</c:v>
                </c:pt>
                <c:pt idx="8273">
                  <c:v>8.48</c:v>
                </c:pt>
                <c:pt idx="8274">
                  <c:v>8.4890000000000008</c:v>
                </c:pt>
                <c:pt idx="8275">
                  <c:v>8.4890000000000008</c:v>
                </c:pt>
                <c:pt idx="8276">
                  <c:v>8.48</c:v>
                </c:pt>
                <c:pt idx="8277">
                  <c:v>8.48</c:v>
                </c:pt>
                <c:pt idx="8278">
                  <c:v>8.48</c:v>
                </c:pt>
                <c:pt idx="8279">
                  <c:v>8.48</c:v>
                </c:pt>
                <c:pt idx="8280">
                  <c:v>8.48</c:v>
                </c:pt>
                <c:pt idx="8281">
                  <c:v>8.48</c:v>
                </c:pt>
                <c:pt idx="8282">
                  <c:v>8.4890000000000008</c:v>
                </c:pt>
                <c:pt idx="8283">
                  <c:v>8.4890000000000008</c:v>
                </c:pt>
                <c:pt idx="8284">
                  <c:v>8.5</c:v>
                </c:pt>
                <c:pt idx="8285">
                  <c:v>8.5</c:v>
                </c:pt>
                <c:pt idx="8286">
                  <c:v>8.48</c:v>
                </c:pt>
                <c:pt idx="8287">
                  <c:v>8.4700000000000006</c:v>
                </c:pt>
                <c:pt idx="8288">
                  <c:v>8.48</c:v>
                </c:pt>
                <c:pt idx="8289">
                  <c:v>8.4700000000000006</c:v>
                </c:pt>
                <c:pt idx="8290">
                  <c:v>8.4700000000000006</c:v>
                </c:pt>
                <c:pt idx="8291">
                  <c:v>8.4700000000000006</c:v>
                </c:pt>
                <c:pt idx="8292">
                  <c:v>8.4600000000000026</c:v>
                </c:pt>
                <c:pt idx="8293">
                  <c:v>8.4700000000000006</c:v>
                </c:pt>
                <c:pt idx="8294">
                  <c:v>8.4700000000000006</c:v>
                </c:pt>
                <c:pt idx="8295">
                  <c:v>8.4600000000000026</c:v>
                </c:pt>
                <c:pt idx="8296">
                  <c:v>8.48</c:v>
                </c:pt>
                <c:pt idx="8297">
                  <c:v>8.48</c:v>
                </c:pt>
                <c:pt idx="8298">
                  <c:v>8.4700000000000006</c:v>
                </c:pt>
                <c:pt idx="8299">
                  <c:v>8.4700000000000006</c:v>
                </c:pt>
                <c:pt idx="8300">
                  <c:v>8.4700000000000006</c:v>
                </c:pt>
                <c:pt idx="8301">
                  <c:v>8.4500000000000028</c:v>
                </c:pt>
                <c:pt idx="8302">
                  <c:v>8.4600000000000026</c:v>
                </c:pt>
                <c:pt idx="8303">
                  <c:v>8.4500000000000028</c:v>
                </c:pt>
                <c:pt idx="8304">
                  <c:v>8.4600000000000026</c:v>
                </c:pt>
                <c:pt idx="8305">
                  <c:v>8.4700000000000006</c:v>
                </c:pt>
                <c:pt idx="8306">
                  <c:v>8.4500000000000028</c:v>
                </c:pt>
                <c:pt idx="8307">
                  <c:v>8.44</c:v>
                </c:pt>
                <c:pt idx="8308">
                  <c:v>8.4600000000000026</c:v>
                </c:pt>
                <c:pt idx="8309">
                  <c:v>8.4700000000000006</c:v>
                </c:pt>
                <c:pt idx="8310">
                  <c:v>8.4500000000000028</c:v>
                </c:pt>
                <c:pt idx="8311">
                  <c:v>8.44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2546592"/>
        <c:axId val="152114144"/>
      </c:scatterChart>
      <c:valAx>
        <c:axId val="152546592"/>
        <c:scaling>
          <c:orientation val="minMax"/>
        </c:scaling>
        <c:delete val="0"/>
        <c:axPos val="b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de-DE" dirty="0" smtClean="0"/>
                  <a:t>Zeit</a:t>
                </a:r>
                <a:endParaRPr lang="de-DE" dirty="0"/>
              </a:p>
            </c:rich>
          </c:tx>
          <c:overlay val="0"/>
        </c:title>
        <c:numFmt formatCode="[=12]&quot;min&quot;;0" sourceLinked="0"/>
        <c:majorTickMark val="out"/>
        <c:minorTickMark val="none"/>
        <c:tickLblPos val="nextTo"/>
        <c:crossAx val="152114144"/>
        <c:crosses val="autoZero"/>
        <c:crossBetween val="midCat"/>
        <c:majorUnit val="4"/>
      </c:valAx>
      <c:valAx>
        <c:axId val="152114144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de-DE" dirty="0" smtClean="0"/>
                  <a:t>Gewicht</a:t>
                </a:r>
                <a:endParaRPr lang="de-DE" dirty="0"/>
              </a:p>
            </c:rich>
          </c:tx>
          <c:overlay val="0"/>
        </c:title>
        <c:numFmt formatCode="[=8]&quot;g&quot;;0" sourceLinked="0"/>
        <c:majorTickMark val="out"/>
        <c:minorTickMark val="none"/>
        <c:tickLblPos val="nextTo"/>
        <c:crossAx val="152546592"/>
        <c:crosses val="autoZero"/>
        <c:crossBetween val="midCat"/>
        <c:majorUnit val="2"/>
      </c:valAx>
    </c:plotArea>
    <c:plotVisOnly val="1"/>
    <c:dispBlanksAs val="gap"/>
    <c:showDLblsOverMax val="0"/>
  </c:chart>
  <c:txPr>
    <a:bodyPr/>
    <a:lstStyle/>
    <a:p>
      <a:pPr>
        <a:defRPr sz="1600">
          <a:latin typeface="Arial" panose="020B0604020202020204" pitchFamily="34" charset="0"/>
          <a:cs typeface="Arial" panose="020B0604020202020204" pitchFamily="34" charset="0"/>
        </a:defRPr>
      </a:pPr>
      <a:endParaRPr lang="de-DE"/>
    </a:p>
  </c:txPr>
  <c:externalData r:id="rId2">
    <c:autoUpdate val="0"/>
  </c:externalData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100%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Tabelle1!$A$2:$A$10</c:f>
              <c:strCache>
                <c:ptCount val="9"/>
                <c:pt idx="0">
                  <c:v>FM01</c:v>
                </c:pt>
                <c:pt idx="1">
                  <c:v>FM02</c:v>
                </c:pt>
                <c:pt idx="2">
                  <c:v>FM03</c:v>
                </c:pt>
                <c:pt idx="3">
                  <c:v>FM04</c:v>
                </c:pt>
                <c:pt idx="4">
                  <c:v>FM05</c:v>
                </c:pt>
                <c:pt idx="5">
                  <c:v>FM06</c:v>
                </c:pt>
                <c:pt idx="6">
                  <c:v>FM07</c:v>
                </c:pt>
                <c:pt idx="7">
                  <c:v>FM08</c:v>
                </c:pt>
                <c:pt idx="8">
                  <c:v>Standard</c:v>
                </c:pt>
              </c:strCache>
            </c:strRef>
          </c:cat>
          <c:val>
            <c:numRef>
              <c:f>Tabelle1!$B$2:$B$10</c:f>
              <c:numCache>
                <c:formatCode>General</c:formatCode>
                <c:ptCount val="9"/>
                <c:pt idx="0">
                  <c:v>73</c:v>
                </c:pt>
                <c:pt idx="1">
                  <c:v>68</c:v>
                </c:pt>
                <c:pt idx="2">
                  <c:v>74</c:v>
                </c:pt>
                <c:pt idx="3">
                  <c:v>73</c:v>
                </c:pt>
                <c:pt idx="4">
                  <c:v>73</c:v>
                </c:pt>
                <c:pt idx="5">
                  <c:v>76</c:v>
                </c:pt>
                <c:pt idx="6">
                  <c:v>73</c:v>
                </c:pt>
                <c:pt idx="7">
                  <c:v>73</c:v>
                </c:pt>
                <c:pt idx="8">
                  <c:v>70</c:v>
                </c:pt>
              </c:numCache>
            </c:numRef>
          </c:val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75%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Tabelle1!$A$2:$A$10</c:f>
              <c:strCache>
                <c:ptCount val="9"/>
                <c:pt idx="0">
                  <c:v>FM01</c:v>
                </c:pt>
                <c:pt idx="1">
                  <c:v>FM02</c:v>
                </c:pt>
                <c:pt idx="2">
                  <c:v>FM03</c:v>
                </c:pt>
                <c:pt idx="3">
                  <c:v>FM04</c:v>
                </c:pt>
                <c:pt idx="4">
                  <c:v>FM05</c:v>
                </c:pt>
                <c:pt idx="5">
                  <c:v>FM06</c:v>
                </c:pt>
                <c:pt idx="6">
                  <c:v>FM07</c:v>
                </c:pt>
                <c:pt idx="7">
                  <c:v>FM08</c:v>
                </c:pt>
                <c:pt idx="8">
                  <c:v>Standard</c:v>
                </c:pt>
              </c:strCache>
            </c:strRef>
          </c:cat>
          <c:val>
            <c:numRef>
              <c:f>Tabelle1!$C$2:$C$10</c:f>
              <c:numCache>
                <c:formatCode>General</c:formatCode>
                <c:ptCount val="9"/>
                <c:pt idx="0">
                  <c:v>5</c:v>
                </c:pt>
                <c:pt idx="1">
                  <c:v>11</c:v>
                </c:pt>
                <c:pt idx="2">
                  <c:v>6</c:v>
                </c:pt>
                <c:pt idx="3">
                  <c:v>4</c:v>
                </c:pt>
                <c:pt idx="4">
                  <c:v>6</c:v>
                </c:pt>
                <c:pt idx="5">
                  <c:v>3</c:v>
                </c:pt>
                <c:pt idx="6">
                  <c:v>7</c:v>
                </c:pt>
                <c:pt idx="7">
                  <c:v>3</c:v>
                </c:pt>
                <c:pt idx="8">
                  <c:v>10</c:v>
                </c:pt>
              </c:numCache>
            </c:numRef>
          </c:val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unter  50 %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Tabelle1!$A$2:$A$10</c:f>
              <c:strCache>
                <c:ptCount val="9"/>
                <c:pt idx="0">
                  <c:v>FM01</c:v>
                </c:pt>
                <c:pt idx="1">
                  <c:v>FM02</c:v>
                </c:pt>
                <c:pt idx="2">
                  <c:v>FM03</c:v>
                </c:pt>
                <c:pt idx="3">
                  <c:v>FM04</c:v>
                </c:pt>
                <c:pt idx="4">
                  <c:v>FM05</c:v>
                </c:pt>
                <c:pt idx="5">
                  <c:v>FM06</c:v>
                </c:pt>
                <c:pt idx="6">
                  <c:v>FM07</c:v>
                </c:pt>
                <c:pt idx="7">
                  <c:v>FM08</c:v>
                </c:pt>
                <c:pt idx="8">
                  <c:v>Standard</c:v>
                </c:pt>
              </c:strCache>
            </c:strRef>
          </c:cat>
          <c:val>
            <c:numRef>
              <c:f>Tabelle1!$D$2:$D$10</c:f>
              <c:numCache>
                <c:formatCode>General</c:formatCode>
                <c:ptCount val="9"/>
                <c:pt idx="0">
                  <c:v>2</c:v>
                </c:pt>
                <c:pt idx="1">
                  <c:v>2</c:v>
                </c:pt>
                <c:pt idx="2">
                  <c:v>1</c:v>
                </c:pt>
                <c:pt idx="3">
                  <c:v>0</c:v>
                </c:pt>
                <c:pt idx="4">
                  <c:v>2</c:v>
                </c:pt>
                <c:pt idx="5">
                  <c:v>2</c:v>
                </c:pt>
                <c:pt idx="6">
                  <c:v>1</c:v>
                </c:pt>
                <c:pt idx="7">
                  <c:v>0</c:v>
                </c:pt>
                <c:pt idx="8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26466496"/>
        <c:axId val="226467672"/>
      </c:barChart>
      <c:catAx>
        <c:axId val="226466496"/>
        <c:scaling>
          <c:orientation val="maxMin"/>
        </c:scaling>
        <c:delete val="0"/>
        <c:axPos val="l"/>
        <c:numFmt formatCode="General" sourceLinked="0"/>
        <c:majorTickMark val="out"/>
        <c:minorTickMark val="none"/>
        <c:tickLblPos val="nextTo"/>
        <c:crossAx val="226467672"/>
        <c:crosses val="autoZero"/>
        <c:auto val="1"/>
        <c:lblAlgn val="ctr"/>
        <c:lblOffset val="100"/>
        <c:noMultiLvlLbl val="0"/>
      </c:catAx>
      <c:valAx>
        <c:axId val="226467672"/>
        <c:scaling>
          <c:orientation val="minMax"/>
          <c:min val="0.8"/>
        </c:scaling>
        <c:delete val="0"/>
        <c:axPos val="t"/>
        <c:majorGridlines/>
        <c:numFmt formatCode="0%" sourceLinked="1"/>
        <c:majorTickMark val="out"/>
        <c:minorTickMark val="none"/>
        <c:tickLblPos val="nextTo"/>
        <c:crossAx val="226466496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100">
          <a:latin typeface="+mn-lt"/>
        </a:defRPr>
      </a:pPr>
      <a:endParaRPr lang="de-DE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0848171478565178"/>
          <c:y val="0.1678940586972083"/>
          <c:w val="0.6336850393700787"/>
          <c:h val="0.6309288952517299"/>
        </c:manualLayout>
      </c:layout>
      <c:scatterChart>
        <c:scatterStyle val="lineMarker"/>
        <c:varyColors val="0"/>
        <c:ser>
          <c:idx val="0"/>
          <c:order val="0"/>
          <c:tx>
            <c:strRef>
              <c:f>'2'!$A$2</c:f>
              <c:strCache>
                <c:ptCount val="1"/>
                <c:pt idx="0">
                  <c:v>0</c:v>
                </c:pt>
              </c:strCache>
            </c:strRef>
          </c:tx>
          <c:spPr>
            <a:ln w="28575">
              <a:noFill/>
            </a:ln>
          </c:spPr>
          <c:marker>
            <c:symbol val="none"/>
          </c:marker>
          <c:xVal>
            <c:numRef>
              <c:f>'2'!$A$2:$A$3</c:f>
              <c:numCache>
                <c:formatCode>General</c:formatCode>
                <c:ptCount val="2"/>
                <c:pt idx="0">
                  <c:v>0</c:v>
                </c:pt>
                <c:pt idx="1">
                  <c:v>180</c:v>
                </c:pt>
              </c:numCache>
            </c:numRef>
          </c:xVal>
          <c:yVal>
            <c:numRef>
              <c:f>'2'!$B$3:$C$3</c:f>
              <c:numCache>
                <c:formatCode>0.00E+00</c:formatCode>
                <c:ptCount val="2"/>
                <c:pt idx="0" formatCode="General">
                  <c:v>1</c:v>
                </c:pt>
                <c:pt idx="1">
                  <c:v>1000000000000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2589392"/>
        <c:axId val="152589776"/>
      </c:scatterChart>
      <c:valAx>
        <c:axId val="15258939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de-DE" dirty="0" smtClean="0"/>
                  <a:t>Zeit</a:t>
                </a:r>
                <a:endParaRPr lang="de-DE" dirty="0"/>
              </a:p>
            </c:rich>
          </c:tx>
          <c:overlay val="0"/>
        </c:title>
        <c:numFmt formatCode="[=144]&quot;h&quot;;0" sourceLinked="0"/>
        <c:majorTickMark val="out"/>
        <c:minorTickMark val="none"/>
        <c:tickLblPos val="nextTo"/>
        <c:crossAx val="152589776"/>
        <c:crosses val="autoZero"/>
        <c:crossBetween val="midCat"/>
        <c:majorUnit val="48"/>
      </c:valAx>
      <c:valAx>
        <c:axId val="152589776"/>
        <c:scaling>
          <c:logBase val="10"/>
          <c:orientation val="minMax"/>
          <c:max val="100000000000000"/>
          <c:min val="1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de-DE" dirty="0"/>
                  <a:t>SIR </a:t>
                </a:r>
                <a:r>
                  <a:rPr lang="de-DE" dirty="0" smtClean="0"/>
                  <a:t>Wert</a:t>
                </a:r>
                <a:endParaRPr lang="de-DE" dirty="0"/>
              </a:p>
            </c:rich>
          </c:tx>
          <c:overlay val="0"/>
        </c:title>
        <c:numFmt formatCode="[=1000000000000]&quot;Ω&quot;;0E+00" sourceLinked="0"/>
        <c:majorTickMark val="out"/>
        <c:minorTickMark val="none"/>
        <c:tickLblPos val="nextTo"/>
        <c:crossAx val="152589392"/>
        <c:crosses val="autoZero"/>
        <c:crossBetween val="midCat"/>
      </c:valAx>
      <c:spPr>
        <a:noFill/>
      </c:spPr>
    </c:plotArea>
    <c:plotVisOnly val="1"/>
    <c:dispBlanksAs val="gap"/>
    <c:showDLblsOverMax val="0"/>
  </c:chart>
  <c:spPr>
    <a:noFill/>
  </c:spPr>
  <c:txPr>
    <a:bodyPr/>
    <a:lstStyle/>
    <a:p>
      <a:pPr>
        <a:defRPr sz="1600">
          <a:latin typeface="Arial" panose="020B0604020202020204" pitchFamily="34" charset="0"/>
          <a:cs typeface="Arial" panose="020B0604020202020204" pitchFamily="34" charset="0"/>
        </a:defRPr>
      </a:pPr>
      <a:endParaRPr lang="de-DE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0848171478565178"/>
          <c:y val="0.1678940586972083"/>
          <c:w val="0.6336850393700787"/>
          <c:h val="0.6309288952517299"/>
        </c:manualLayout>
      </c:layout>
      <c:scatterChart>
        <c:scatterStyle val="lineMarker"/>
        <c:varyColors val="0"/>
        <c:ser>
          <c:idx val="0"/>
          <c:order val="0"/>
          <c:tx>
            <c:strRef>
              <c:f>'2'!$A$2</c:f>
              <c:strCache>
                <c:ptCount val="1"/>
                <c:pt idx="0">
                  <c:v>0</c:v>
                </c:pt>
              </c:strCache>
            </c:strRef>
          </c:tx>
          <c:spPr>
            <a:ln w="28575">
              <a:noFill/>
            </a:ln>
          </c:spPr>
          <c:marker>
            <c:symbol val="none"/>
          </c:marker>
          <c:xVal>
            <c:numRef>
              <c:f>'2'!$A$2:$A$3</c:f>
              <c:numCache>
                <c:formatCode>General</c:formatCode>
                <c:ptCount val="2"/>
                <c:pt idx="0">
                  <c:v>0</c:v>
                </c:pt>
                <c:pt idx="1">
                  <c:v>180</c:v>
                </c:pt>
              </c:numCache>
            </c:numRef>
          </c:xVal>
          <c:yVal>
            <c:numRef>
              <c:f>'2'!$B$3:$C$3</c:f>
              <c:numCache>
                <c:formatCode>0.00E+00</c:formatCode>
                <c:ptCount val="2"/>
                <c:pt idx="0" formatCode="General">
                  <c:v>1</c:v>
                </c:pt>
                <c:pt idx="1">
                  <c:v>1000000000000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2633992"/>
        <c:axId val="153581880"/>
      </c:scatterChart>
      <c:valAx>
        <c:axId val="15263399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de-DE" dirty="0" smtClean="0"/>
                  <a:t>Zeit</a:t>
                </a:r>
                <a:endParaRPr lang="de-DE" dirty="0"/>
              </a:p>
            </c:rich>
          </c:tx>
          <c:overlay val="0"/>
        </c:title>
        <c:numFmt formatCode="[=144]&quot;h&quot;;0" sourceLinked="0"/>
        <c:majorTickMark val="out"/>
        <c:minorTickMark val="none"/>
        <c:tickLblPos val="nextTo"/>
        <c:crossAx val="153581880"/>
        <c:crosses val="autoZero"/>
        <c:crossBetween val="midCat"/>
        <c:majorUnit val="48"/>
      </c:valAx>
      <c:valAx>
        <c:axId val="153581880"/>
        <c:scaling>
          <c:logBase val="10"/>
          <c:orientation val="minMax"/>
          <c:max val="100000000000000"/>
          <c:min val="1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de-DE" dirty="0"/>
                  <a:t>SIR </a:t>
                </a:r>
                <a:r>
                  <a:rPr lang="de-DE" dirty="0" smtClean="0"/>
                  <a:t>Wert</a:t>
                </a:r>
                <a:endParaRPr lang="de-DE" dirty="0"/>
              </a:p>
            </c:rich>
          </c:tx>
          <c:overlay val="0"/>
        </c:title>
        <c:numFmt formatCode="[=1000000000000]&quot;Ω&quot;;0E+00" sourceLinked="0"/>
        <c:majorTickMark val="out"/>
        <c:minorTickMark val="none"/>
        <c:tickLblPos val="nextTo"/>
        <c:crossAx val="152633992"/>
        <c:crosses val="autoZero"/>
        <c:crossBetween val="midCat"/>
      </c:valAx>
      <c:spPr>
        <a:noFill/>
      </c:spPr>
    </c:plotArea>
    <c:plotVisOnly val="1"/>
    <c:dispBlanksAs val="gap"/>
    <c:showDLblsOverMax val="0"/>
  </c:chart>
  <c:spPr>
    <a:noFill/>
  </c:spPr>
  <c:txPr>
    <a:bodyPr/>
    <a:lstStyle/>
    <a:p>
      <a:pPr>
        <a:defRPr sz="1600">
          <a:latin typeface="Arial" panose="020B0604020202020204" pitchFamily="34" charset="0"/>
          <a:cs typeface="Arial" panose="020B0604020202020204" pitchFamily="34" charset="0"/>
        </a:defRPr>
      </a:pPr>
      <a:endParaRPr lang="de-DE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BDECFB3-2DFC-49D9-B107-5DDBF32C87AD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73CE5BAE-AF46-4BF2-82C3-289E462906D2}">
      <dgm:prSet phldrT="[Text]"/>
      <dgm:spPr/>
      <dgm:t>
        <a:bodyPr/>
        <a:lstStyle/>
        <a:p>
          <a:r>
            <a:rPr lang="de-DE" b="0" smtClean="0">
              <a:solidFill>
                <a:schemeClr val="tx1"/>
              </a:solidFill>
            </a:rPr>
            <a:t>Vermeidung bzw. Reduzierung von Flussmittelrückständen </a:t>
          </a:r>
          <a:endParaRPr lang="de-DE" b="0">
            <a:solidFill>
              <a:schemeClr val="tx1"/>
            </a:solidFill>
          </a:endParaRPr>
        </a:p>
      </dgm:t>
    </dgm:pt>
    <dgm:pt modelId="{40193BAE-EA17-490A-9736-EF0059FE2FC6}" type="parTrans" cxnId="{661D7197-05FA-4CDB-B150-AE85ED959590}">
      <dgm:prSet/>
      <dgm:spPr/>
      <dgm:t>
        <a:bodyPr/>
        <a:lstStyle/>
        <a:p>
          <a:endParaRPr lang="de-DE" b="0">
            <a:solidFill>
              <a:schemeClr val="tx1"/>
            </a:solidFill>
          </a:endParaRPr>
        </a:p>
      </dgm:t>
    </dgm:pt>
    <dgm:pt modelId="{58AA5326-22B5-4076-9C72-686B493209A8}" type="sibTrans" cxnId="{661D7197-05FA-4CDB-B150-AE85ED959590}">
      <dgm:prSet/>
      <dgm:spPr/>
      <dgm:t>
        <a:bodyPr/>
        <a:lstStyle/>
        <a:p>
          <a:endParaRPr lang="de-DE" b="0">
            <a:solidFill>
              <a:schemeClr val="tx1"/>
            </a:solidFill>
          </a:endParaRPr>
        </a:p>
      </dgm:t>
    </dgm:pt>
    <dgm:pt modelId="{8FAB0BCD-9ECD-44F3-9060-7873D1C71542}">
      <dgm:prSet/>
      <dgm:spPr/>
      <dgm:t>
        <a:bodyPr/>
        <a:lstStyle/>
        <a:p>
          <a:r>
            <a:rPr lang="de-DE" b="0" dirty="0" smtClean="0">
              <a:solidFill>
                <a:schemeClr val="tx1"/>
              </a:solidFill>
            </a:rPr>
            <a:t>lösemittelfreies Lötverfahren durch Integration einer neuen Plasmatechnologie in den Wellenlötprozess</a:t>
          </a:r>
          <a:endParaRPr lang="de-DE" b="0" dirty="0">
            <a:solidFill>
              <a:schemeClr val="tx1"/>
            </a:solidFill>
          </a:endParaRPr>
        </a:p>
      </dgm:t>
    </dgm:pt>
    <dgm:pt modelId="{23A79C81-5ECB-4271-AF7A-9B1C5281D58C}" type="parTrans" cxnId="{077FE6B5-CF0B-49D9-BEAE-08CDDA63272F}">
      <dgm:prSet/>
      <dgm:spPr/>
      <dgm:t>
        <a:bodyPr/>
        <a:lstStyle/>
        <a:p>
          <a:endParaRPr lang="de-DE" b="0">
            <a:solidFill>
              <a:schemeClr val="tx1"/>
            </a:solidFill>
          </a:endParaRPr>
        </a:p>
      </dgm:t>
    </dgm:pt>
    <dgm:pt modelId="{F8906A2D-B467-4BBF-AE6F-0A2EBA75285D}" type="sibTrans" cxnId="{077FE6B5-CF0B-49D9-BEAE-08CDDA63272F}">
      <dgm:prSet/>
      <dgm:spPr/>
      <dgm:t>
        <a:bodyPr/>
        <a:lstStyle/>
        <a:p>
          <a:endParaRPr lang="de-DE" b="0">
            <a:solidFill>
              <a:schemeClr val="tx1"/>
            </a:solidFill>
          </a:endParaRPr>
        </a:p>
      </dgm:t>
    </dgm:pt>
    <dgm:pt modelId="{060CDC25-A991-46AC-A928-40A74F0B5E69}" type="pres">
      <dgm:prSet presAssocID="{5BDECFB3-2DFC-49D9-B107-5DDBF32C87AD}" presName="Name0" presStyleCnt="0">
        <dgm:presLayoutVars>
          <dgm:dir/>
          <dgm:resizeHandles val="exact"/>
        </dgm:presLayoutVars>
      </dgm:prSet>
      <dgm:spPr/>
    </dgm:pt>
    <dgm:pt modelId="{D166D42F-A3EF-4A0B-B2EB-3F909456CFC3}" type="pres">
      <dgm:prSet presAssocID="{73CE5BAE-AF46-4BF2-82C3-289E462906D2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F6059978-8CAB-4915-9A0D-E99C54CA6749}" type="pres">
      <dgm:prSet presAssocID="{58AA5326-22B5-4076-9C72-686B493209A8}" presName="sibTrans" presStyleLbl="sibTrans2D1" presStyleIdx="0" presStyleCnt="1"/>
      <dgm:spPr/>
      <dgm:t>
        <a:bodyPr/>
        <a:lstStyle/>
        <a:p>
          <a:endParaRPr lang="de-DE"/>
        </a:p>
      </dgm:t>
    </dgm:pt>
    <dgm:pt modelId="{3172EA06-CE3D-45B2-B549-6DE734BE2E3D}" type="pres">
      <dgm:prSet presAssocID="{58AA5326-22B5-4076-9C72-686B493209A8}" presName="connectorText" presStyleLbl="sibTrans2D1" presStyleIdx="0" presStyleCnt="1"/>
      <dgm:spPr/>
      <dgm:t>
        <a:bodyPr/>
        <a:lstStyle/>
        <a:p>
          <a:endParaRPr lang="de-DE"/>
        </a:p>
      </dgm:t>
    </dgm:pt>
    <dgm:pt modelId="{2720A7D8-904C-4399-83D6-29AF7815FDD2}" type="pres">
      <dgm:prSet presAssocID="{8FAB0BCD-9ECD-44F3-9060-7873D1C71542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661D7197-05FA-4CDB-B150-AE85ED959590}" srcId="{5BDECFB3-2DFC-49D9-B107-5DDBF32C87AD}" destId="{73CE5BAE-AF46-4BF2-82C3-289E462906D2}" srcOrd="0" destOrd="0" parTransId="{40193BAE-EA17-490A-9736-EF0059FE2FC6}" sibTransId="{58AA5326-22B5-4076-9C72-686B493209A8}"/>
    <dgm:cxn modelId="{C446CBDD-9D14-4887-9924-5C792522EC96}" type="presOf" srcId="{58AA5326-22B5-4076-9C72-686B493209A8}" destId="{3172EA06-CE3D-45B2-B549-6DE734BE2E3D}" srcOrd="1" destOrd="0" presId="urn:microsoft.com/office/officeart/2005/8/layout/process1"/>
    <dgm:cxn modelId="{83A45BD3-FD15-4664-A7B3-DF77784C4DB5}" type="presOf" srcId="{58AA5326-22B5-4076-9C72-686B493209A8}" destId="{F6059978-8CAB-4915-9A0D-E99C54CA6749}" srcOrd="0" destOrd="0" presId="urn:microsoft.com/office/officeart/2005/8/layout/process1"/>
    <dgm:cxn modelId="{B402E6D7-A1D6-4190-848E-628CFFD3A944}" type="presOf" srcId="{73CE5BAE-AF46-4BF2-82C3-289E462906D2}" destId="{D166D42F-A3EF-4A0B-B2EB-3F909456CFC3}" srcOrd="0" destOrd="0" presId="urn:microsoft.com/office/officeart/2005/8/layout/process1"/>
    <dgm:cxn modelId="{37CE4F8D-14FA-494B-8CC7-17CCA5574A83}" type="presOf" srcId="{8FAB0BCD-9ECD-44F3-9060-7873D1C71542}" destId="{2720A7D8-904C-4399-83D6-29AF7815FDD2}" srcOrd="0" destOrd="0" presId="urn:microsoft.com/office/officeart/2005/8/layout/process1"/>
    <dgm:cxn modelId="{B692033A-FA4F-459D-9CBE-63B041E4F474}" type="presOf" srcId="{5BDECFB3-2DFC-49D9-B107-5DDBF32C87AD}" destId="{060CDC25-A991-46AC-A928-40A74F0B5E69}" srcOrd="0" destOrd="0" presId="urn:microsoft.com/office/officeart/2005/8/layout/process1"/>
    <dgm:cxn modelId="{077FE6B5-CF0B-49D9-BEAE-08CDDA63272F}" srcId="{5BDECFB3-2DFC-49D9-B107-5DDBF32C87AD}" destId="{8FAB0BCD-9ECD-44F3-9060-7873D1C71542}" srcOrd="1" destOrd="0" parTransId="{23A79C81-5ECB-4271-AF7A-9B1C5281D58C}" sibTransId="{F8906A2D-B467-4BBF-AE6F-0A2EBA75285D}"/>
    <dgm:cxn modelId="{C5DB268E-7A0B-438D-B6F3-AD26B36FC0F6}" type="presParOf" srcId="{060CDC25-A991-46AC-A928-40A74F0B5E69}" destId="{D166D42F-A3EF-4A0B-B2EB-3F909456CFC3}" srcOrd="0" destOrd="0" presId="urn:microsoft.com/office/officeart/2005/8/layout/process1"/>
    <dgm:cxn modelId="{78B815DF-3ED8-4B14-86CC-49F324D8CFE9}" type="presParOf" srcId="{060CDC25-A991-46AC-A928-40A74F0B5E69}" destId="{F6059978-8CAB-4915-9A0D-E99C54CA6749}" srcOrd="1" destOrd="0" presId="urn:microsoft.com/office/officeart/2005/8/layout/process1"/>
    <dgm:cxn modelId="{BFC50C9C-88D3-4DA6-8372-6D25AF1F3971}" type="presParOf" srcId="{F6059978-8CAB-4915-9A0D-E99C54CA6749}" destId="{3172EA06-CE3D-45B2-B549-6DE734BE2E3D}" srcOrd="0" destOrd="0" presId="urn:microsoft.com/office/officeart/2005/8/layout/process1"/>
    <dgm:cxn modelId="{44958FD8-1B23-4307-9E6B-25AEFBC4A9E2}" type="presParOf" srcId="{060CDC25-A991-46AC-A928-40A74F0B5E69}" destId="{2720A7D8-904C-4399-83D6-29AF7815FDD2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0.3436</cdr:x>
      <cdr:y>0.08322</cdr:y>
    </cdr:from>
    <cdr:to>
      <cdr:x>0.68719</cdr:x>
      <cdr:y>0.18726</cdr:y>
    </cdr:to>
    <cdr:sp macro="" textlink="">
      <cdr:nvSpPr>
        <cdr:cNvPr id="2" name="Textfeld 1"/>
        <cdr:cNvSpPr txBox="1"/>
      </cdr:nvSpPr>
      <cdr:spPr>
        <a:xfrm xmlns:a="http://schemas.openxmlformats.org/drawingml/2006/main">
          <a:off x="1447800" y="304800"/>
          <a:ext cx="1447800" cy="381000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 anchor="ctr"/>
        <a:lstStyle xmlns:a="http://schemas.openxmlformats.org/drawingml/2006/main"/>
        <a:p xmlns:a="http://schemas.openxmlformats.org/drawingml/2006/main">
          <a:pPr algn="ctr"/>
          <a:r>
            <a:rPr lang="de-DE" sz="1600" dirty="0">
              <a:latin typeface="Arial" panose="020B0604020202020204" pitchFamily="34" charset="0"/>
              <a:cs typeface="Arial" panose="020B0604020202020204" pitchFamily="34" charset="0"/>
            </a:rPr>
            <a:t>~ 0,73 g/min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4C5124-8312-479E-9398-233522181155}" type="datetimeFigureOut">
              <a:rPr lang="de-DE" smtClean="0"/>
              <a:t>15.11.2016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463A97-07B0-432B-9858-60752914A94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0774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63A97-07B0-432B-9858-60752914A948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61100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463A97-07B0-432B-9858-60752914A948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4214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de-DE" sz="900" dirty="0" smtClean="0">
                <a:latin typeface="+mn-lt"/>
                <a:ea typeface="+mn-ea"/>
              </a:rPr>
              <a:t>volatile </a:t>
            </a:r>
            <a:r>
              <a:rPr lang="de-DE" sz="900" dirty="0" err="1" smtClean="0">
                <a:latin typeface="+mn-lt"/>
                <a:ea typeface="+mn-ea"/>
              </a:rPr>
              <a:t>organic</a:t>
            </a:r>
            <a:r>
              <a:rPr lang="de-DE" sz="900" dirty="0" smtClean="0">
                <a:latin typeface="+mn-lt"/>
                <a:ea typeface="+mn-ea"/>
              </a:rPr>
              <a:t> </a:t>
            </a:r>
            <a:r>
              <a:rPr lang="de-DE" sz="900" dirty="0" err="1" smtClean="0">
                <a:latin typeface="+mn-lt"/>
                <a:ea typeface="+mn-ea"/>
              </a:rPr>
              <a:t>compound</a:t>
            </a:r>
            <a:r>
              <a:rPr lang="de-DE" sz="900" dirty="0" smtClean="0">
                <a:latin typeface="+mn-lt"/>
                <a:ea typeface="+mn-ea"/>
              </a:rPr>
              <a:t> – flüchtige organische Verbindungen</a:t>
            </a:r>
            <a:endParaRPr lang="de-DE" dirty="0"/>
          </a:p>
        </p:txBody>
      </p:sp>
      <p:sp>
        <p:nvSpPr>
          <p:cNvPr id="34820" name="Foliennummernplatzhalt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2D01024F-36A0-4260-A633-BB8B808FE791}" type="slidenum">
              <a:rPr lang="de-DE" altLang="de-DE"/>
              <a:pPr/>
              <a:t>23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5285980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50368" y="4786080"/>
            <a:ext cx="11141632" cy="1154227"/>
          </a:xfrm>
        </p:spPr>
        <p:txBody>
          <a:bodyPr anchor="t"/>
          <a:lstStyle>
            <a:lvl1pPr algn="l">
              <a:defRPr sz="3867" b="1" cap="all"/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401007" y="1390766"/>
            <a:ext cx="10440355" cy="3016665"/>
          </a:xfrm>
        </p:spPr>
        <p:txBody>
          <a:bodyPr anchor="b"/>
          <a:lstStyle>
            <a:lvl1pPr marL="0" indent="0">
              <a:buNone/>
              <a:defRPr sz="1867"/>
            </a:lvl1pPr>
            <a:lvl2pPr marL="439816" indent="0">
              <a:buNone/>
              <a:defRPr sz="1733"/>
            </a:lvl2pPr>
            <a:lvl3pPr marL="879631" indent="0">
              <a:buNone/>
              <a:defRPr sz="1600"/>
            </a:lvl3pPr>
            <a:lvl4pPr marL="1319442" indent="0">
              <a:buNone/>
              <a:defRPr sz="1333"/>
            </a:lvl4pPr>
            <a:lvl5pPr marL="1759257" indent="0">
              <a:buNone/>
              <a:defRPr sz="1333"/>
            </a:lvl5pPr>
            <a:lvl6pPr marL="2199072" indent="0">
              <a:buNone/>
              <a:defRPr sz="1333"/>
            </a:lvl6pPr>
            <a:lvl7pPr marL="2638885" indent="0">
              <a:buNone/>
              <a:defRPr sz="1333"/>
            </a:lvl7pPr>
            <a:lvl8pPr marL="3078698" indent="0">
              <a:buNone/>
              <a:defRPr sz="1333"/>
            </a:lvl8pPr>
            <a:lvl9pPr marL="3518512" indent="0">
              <a:buNone/>
              <a:defRPr sz="1333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3CA70-11FA-45D0-B80B-25874ADB59E4}" type="datetime1">
              <a:rPr lang="de-DE" smtClean="0"/>
              <a:t>15.11.2016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SEHO Systems GmbH</a:t>
            </a:r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11684-733E-4AB4-A38E-11DAF3008BE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8303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401007" y="1390764"/>
            <a:ext cx="5115381" cy="61222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370" indent="0">
              <a:buNone/>
              <a:defRPr sz="1867" b="1"/>
            </a:lvl2pPr>
            <a:lvl3pPr marL="914742" indent="0">
              <a:buNone/>
              <a:defRPr sz="1867" b="1"/>
            </a:lvl3pPr>
            <a:lvl4pPr marL="1372108" indent="0">
              <a:buNone/>
              <a:defRPr sz="1733" b="1"/>
            </a:lvl4pPr>
            <a:lvl5pPr marL="1829480" indent="0">
              <a:buNone/>
              <a:defRPr sz="1733" b="1"/>
            </a:lvl5pPr>
            <a:lvl6pPr marL="2286848" indent="0">
              <a:buNone/>
              <a:defRPr sz="1733" b="1"/>
            </a:lvl6pPr>
            <a:lvl7pPr marL="2744218" indent="0">
              <a:buNone/>
              <a:defRPr sz="1733" b="1"/>
            </a:lvl7pPr>
            <a:lvl8pPr marL="3201588" indent="0">
              <a:buNone/>
              <a:defRPr sz="1733" b="1"/>
            </a:lvl8pPr>
            <a:lvl9pPr marL="3658958" indent="0">
              <a:buNone/>
              <a:defRPr sz="1733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1401007" y="2206707"/>
            <a:ext cx="5115381" cy="3733604"/>
          </a:xfrm>
        </p:spPr>
        <p:txBody>
          <a:bodyPr/>
          <a:lstStyle>
            <a:lvl1pPr>
              <a:defRPr sz="2400"/>
            </a:lvl1pPr>
            <a:lvl2pPr>
              <a:defRPr sz="1867"/>
            </a:lvl2pPr>
            <a:lvl3pPr>
              <a:defRPr sz="1867"/>
            </a:lvl3pPr>
            <a:lvl4pPr>
              <a:defRPr sz="1733"/>
            </a:lvl4pPr>
            <a:lvl5pPr>
              <a:defRPr sz="1733"/>
            </a:lvl5pPr>
            <a:lvl6pPr>
              <a:defRPr sz="1733"/>
            </a:lvl6pPr>
            <a:lvl7pPr>
              <a:defRPr sz="1733"/>
            </a:lvl7pPr>
            <a:lvl8pPr>
              <a:defRPr sz="1733"/>
            </a:lvl8pPr>
            <a:lvl9pPr>
              <a:defRPr sz="1733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726594" y="1390764"/>
            <a:ext cx="5114777" cy="61222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370" indent="0">
              <a:buNone/>
              <a:defRPr sz="1867" b="1"/>
            </a:lvl2pPr>
            <a:lvl3pPr marL="914742" indent="0">
              <a:buNone/>
              <a:defRPr sz="1867" b="1"/>
            </a:lvl3pPr>
            <a:lvl4pPr marL="1372108" indent="0">
              <a:buNone/>
              <a:defRPr sz="1733" b="1"/>
            </a:lvl4pPr>
            <a:lvl5pPr marL="1829480" indent="0">
              <a:buNone/>
              <a:defRPr sz="1733" b="1"/>
            </a:lvl5pPr>
            <a:lvl6pPr marL="2286848" indent="0">
              <a:buNone/>
              <a:defRPr sz="1733" b="1"/>
            </a:lvl6pPr>
            <a:lvl7pPr marL="2744218" indent="0">
              <a:buNone/>
              <a:defRPr sz="1733" b="1"/>
            </a:lvl7pPr>
            <a:lvl8pPr marL="3201588" indent="0">
              <a:buNone/>
              <a:defRPr sz="1733" b="1"/>
            </a:lvl8pPr>
            <a:lvl9pPr marL="3658958" indent="0">
              <a:buNone/>
              <a:defRPr sz="1733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532E9-3815-48C2-8004-FBC48E10F28F}" type="datetime1">
              <a:rPr lang="de-DE" smtClean="0"/>
              <a:t>15.11.2016</a:t>
            </a:fld>
            <a:endParaRPr lang="de-DE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SEHO Systems GmbH</a:t>
            </a:r>
            <a:endParaRPr lang="de-DE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11684-733E-4AB4-A38E-11DAF3008BE1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13" name="Inhaltsplatzhalter 3"/>
          <p:cNvSpPr>
            <a:spLocks noGrp="1"/>
          </p:cNvSpPr>
          <p:nvPr>
            <p:ph sz="half" idx="13"/>
          </p:nvPr>
        </p:nvSpPr>
        <p:spPr>
          <a:xfrm>
            <a:off x="6725980" y="2206707"/>
            <a:ext cx="5115381" cy="3733604"/>
          </a:xfrm>
        </p:spPr>
        <p:txBody>
          <a:bodyPr/>
          <a:lstStyle>
            <a:lvl1pPr>
              <a:defRPr sz="2400"/>
            </a:lvl1pPr>
            <a:lvl2pPr>
              <a:defRPr sz="1867"/>
            </a:lvl2pPr>
            <a:lvl3pPr>
              <a:defRPr sz="1867"/>
            </a:lvl3pPr>
            <a:lvl4pPr>
              <a:defRPr sz="1733"/>
            </a:lvl4pPr>
            <a:lvl5pPr>
              <a:defRPr sz="1733"/>
            </a:lvl5pPr>
            <a:lvl6pPr>
              <a:defRPr sz="1733"/>
            </a:lvl6pPr>
            <a:lvl7pPr>
              <a:defRPr sz="1733"/>
            </a:lvl7pPr>
            <a:lvl8pPr>
              <a:defRPr sz="1733"/>
            </a:lvl8pPr>
            <a:lvl9pPr>
              <a:defRPr sz="1733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20980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6532C-1795-40F6-863E-57A62B17D07D}" type="datetime1">
              <a:rPr lang="de-DE" smtClean="0"/>
              <a:t>15.11.2016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SEHO Systems GmbH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11684-733E-4AB4-A38E-11DAF3008BE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45175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401008" y="1390763"/>
            <a:ext cx="10440355" cy="4549544"/>
          </a:xfrm>
        </p:spPr>
        <p:txBody>
          <a:bodyPr/>
          <a:lstStyle>
            <a:lvl1pPr marL="416908" indent="-416908">
              <a:buClr>
                <a:schemeClr val="accent1"/>
              </a:buClr>
              <a:buFont typeface="Arial" panose="020B0604020202020204" pitchFamily="34" charset="0"/>
              <a:buChar char="■"/>
              <a:defRPr/>
            </a:lvl1pPr>
            <a:lvl2pPr marL="902539" indent="-346661">
              <a:buClr>
                <a:schemeClr val="accent1"/>
              </a:buClr>
              <a:buFont typeface="Symbol" panose="05050102010706020507" pitchFamily="18" charset="2"/>
              <a:buChar char="-"/>
              <a:defRPr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05B6F-06AC-4C1A-8AFA-AAE36A07DB63}" type="datetime1">
              <a:rPr lang="de-DE" smtClean="0"/>
              <a:t>15.11.2016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SEHO Systems GmbH</a:t>
            </a:r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11684-733E-4AB4-A38E-11DAF3008BE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75575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401013" y="1390770"/>
            <a:ext cx="5115380" cy="4549543"/>
          </a:xfrm>
        </p:spPr>
        <p:txBody>
          <a:bodyPr/>
          <a:lstStyle>
            <a:lvl1pPr>
              <a:defRPr sz="2667"/>
            </a:lvl1pPr>
            <a:lvl2pPr>
              <a:defRPr sz="2267"/>
            </a:lvl2pPr>
            <a:lvl3pPr>
              <a:defRPr sz="1867"/>
            </a:lvl3pPr>
            <a:lvl4pPr>
              <a:defRPr sz="1733"/>
            </a:lvl4pPr>
            <a:lvl5pPr>
              <a:defRPr sz="1733"/>
            </a:lvl5pPr>
            <a:lvl6pPr>
              <a:defRPr sz="1733"/>
            </a:lvl6pPr>
            <a:lvl7pPr>
              <a:defRPr sz="1733"/>
            </a:lvl7pPr>
            <a:lvl8pPr>
              <a:defRPr sz="1733"/>
            </a:lvl8pPr>
            <a:lvl9pPr>
              <a:defRPr sz="1733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726591" y="1390763"/>
            <a:ext cx="5114780" cy="4549544"/>
          </a:xfrm>
        </p:spPr>
        <p:txBody>
          <a:bodyPr/>
          <a:lstStyle>
            <a:lvl1pPr>
              <a:defRPr sz="2667"/>
            </a:lvl1pPr>
            <a:lvl2pPr>
              <a:defRPr sz="2267"/>
            </a:lvl2pPr>
            <a:lvl3pPr>
              <a:defRPr sz="1867"/>
            </a:lvl3pPr>
            <a:lvl4pPr>
              <a:defRPr sz="1733"/>
            </a:lvl4pPr>
            <a:lvl5pPr>
              <a:defRPr sz="1733"/>
            </a:lvl5pPr>
            <a:lvl6pPr>
              <a:defRPr sz="1733"/>
            </a:lvl6pPr>
            <a:lvl7pPr>
              <a:defRPr sz="1733"/>
            </a:lvl7pPr>
            <a:lvl8pPr>
              <a:defRPr sz="1733"/>
            </a:lvl8pPr>
            <a:lvl9pPr>
              <a:defRPr sz="1733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8E3FB-6495-4CDA-89D8-7FC607220F41}" type="datetime1">
              <a:rPr lang="de-DE" smtClean="0"/>
              <a:t>15.11.2016</a:t>
            </a:fld>
            <a:endParaRPr lang="de-DE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SEHO Systems GmbH</a:t>
            </a:r>
            <a:endParaRPr lang="de-DE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11684-733E-4AB4-A38E-11DAF3008BE1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09318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401007" y="1390763"/>
            <a:ext cx="5115381" cy="612224"/>
          </a:xfrm>
        </p:spPr>
        <p:txBody>
          <a:bodyPr anchor="b"/>
          <a:lstStyle>
            <a:lvl1pPr marL="0" indent="0">
              <a:buNone/>
              <a:defRPr sz="2267" b="1"/>
            </a:lvl1pPr>
            <a:lvl2pPr marL="439816" indent="0">
              <a:buNone/>
              <a:defRPr sz="1867" b="1"/>
            </a:lvl2pPr>
            <a:lvl3pPr marL="879631" indent="0">
              <a:buNone/>
              <a:defRPr sz="1733" b="1"/>
            </a:lvl3pPr>
            <a:lvl4pPr marL="1319442" indent="0">
              <a:buNone/>
              <a:defRPr sz="1600" b="1"/>
            </a:lvl4pPr>
            <a:lvl5pPr marL="1759257" indent="0">
              <a:buNone/>
              <a:defRPr sz="1600" b="1"/>
            </a:lvl5pPr>
            <a:lvl6pPr marL="2199072" indent="0">
              <a:buNone/>
              <a:defRPr sz="1600" b="1"/>
            </a:lvl6pPr>
            <a:lvl7pPr marL="2638885" indent="0">
              <a:buNone/>
              <a:defRPr sz="1600" b="1"/>
            </a:lvl7pPr>
            <a:lvl8pPr marL="3078698" indent="0">
              <a:buNone/>
              <a:defRPr sz="1600" b="1"/>
            </a:lvl8pPr>
            <a:lvl9pPr marL="3518512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1401007" y="2206703"/>
            <a:ext cx="5115381" cy="3733604"/>
          </a:xfrm>
        </p:spPr>
        <p:txBody>
          <a:bodyPr/>
          <a:lstStyle>
            <a:lvl1pPr>
              <a:defRPr sz="2267"/>
            </a:lvl1pPr>
            <a:lvl2pPr>
              <a:defRPr sz="1867"/>
            </a:lvl2pPr>
            <a:lvl3pPr>
              <a:defRPr sz="1733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726592" y="1390763"/>
            <a:ext cx="5114777" cy="612224"/>
          </a:xfrm>
        </p:spPr>
        <p:txBody>
          <a:bodyPr anchor="b"/>
          <a:lstStyle>
            <a:lvl1pPr marL="0" indent="0">
              <a:buNone/>
              <a:defRPr sz="2267" b="1"/>
            </a:lvl1pPr>
            <a:lvl2pPr marL="439816" indent="0">
              <a:buNone/>
              <a:defRPr sz="1867" b="1"/>
            </a:lvl2pPr>
            <a:lvl3pPr marL="879631" indent="0">
              <a:buNone/>
              <a:defRPr sz="1733" b="1"/>
            </a:lvl3pPr>
            <a:lvl4pPr marL="1319442" indent="0">
              <a:buNone/>
              <a:defRPr sz="1600" b="1"/>
            </a:lvl4pPr>
            <a:lvl5pPr marL="1759257" indent="0">
              <a:buNone/>
              <a:defRPr sz="1600" b="1"/>
            </a:lvl5pPr>
            <a:lvl6pPr marL="2199072" indent="0">
              <a:buNone/>
              <a:defRPr sz="1600" b="1"/>
            </a:lvl6pPr>
            <a:lvl7pPr marL="2638885" indent="0">
              <a:buNone/>
              <a:defRPr sz="1600" b="1"/>
            </a:lvl7pPr>
            <a:lvl8pPr marL="3078698" indent="0">
              <a:buNone/>
              <a:defRPr sz="1600" b="1"/>
            </a:lvl8pPr>
            <a:lvl9pPr marL="3518512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1C1EE-D58B-41FF-A99F-A55C58F20BF9}" type="datetime1">
              <a:rPr lang="de-DE" smtClean="0"/>
              <a:t>15.11.2016</a:t>
            </a:fld>
            <a:endParaRPr lang="de-DE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SEHO Systems GmbH</a:t>
            </a:r>
            <a:endParaRPr lang="de-DE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11684-733E-4AB4-A38E-11DAF3008BE1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13" name="Inhaltsplatzhalter 3"/>
          <p:cNvSpPr>
            <a:spLocks noGrp="1"/>
          </p:cNvSpPr>
          <p:nvPr>
            <p:ph sz="half" idx="13"/>
          </p:nvPr>
        </p:nvSpPr>
        <p:spPr>
          <a:xfrm>
            <a:off x="6725980" y="2206703"/>
            <a:ext cx="5115381" cy="3733604"/>
          </a:xfrm>
        </p:spPr>
        <p:txBody>
          <a:bodyPr/>
          <a:lstStyle>
            <a:lvl1pPr>
              <a:defRPr sz="2267"/>
            </a:lvl1pPr>
            <a:lvl2pPr>
              <a:defRPr sz="1867"/>
            </a:lvl2pPr>
            <a:lvl3pPr>
              <a:defRPr sz="1733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85945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B7232-7581-438C-A2B2-5460D21D760A}" type="datetime1">
              <a:rPr lang="de-DE" smtClean="0"/>
              <a:t>15.11.2016</a:t>
            </a:fld>
            <a:endParaRPr lang="de-DE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SEHO Systems GmbH</a:t>
            </a:r>
            <a:endParaRPr lang="de-DE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11684-733E-4AB4-A38E-11DAF3008BE1}" type="slidenum">
              <a:rPr lang="de-DE" smtClean="0"/>
              <a:t>‹Nr.›</a:t>
            </a:fld>
            <a:endParaRPr lang="de-DE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7184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7D86E-474D-4F53-AF2D-7896941619A4}" type="datetime1">
              <a:rPr lang="de-DE" smtClean="0"/>
              <a:t>15.11.2016</a:t>
            </a:fld>
            <a:endParaRPr lang="de-DE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SEHO Systems GmbH</a:t>
            </a:r>
            <a:endParaRPr lang="de-DE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11684-733E-4AB4-A38E-11DAF3008BE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93609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312356" y="303904"/>
            <a:ext cx="7565744" cy="4347395"/>
          </a:xfrm>
        </p:spPr>
        <p:txBody>
          <a:bodyPr/>
          <a:lstStyle>
            <a:lvl1pPr marL="0" indent="0">
              <a:buNone/>
              <a:defRPr sz="3067"/>
            </a:lvl1pPr>
            <a:lvl2pPr marL="439816" indent="0">
              <a:buNone/>
              <a:defRPr sz="2667"/>
            </a:lvl2pPr>
            <a:lvl3pPr marL="879631" indent="0">
              <a:buNone/>
              <a:defRPr sz="2267"/>
            </a:lvl3pPr>
            <a:lvl4pPr marL="1319442" indent="0">
              <a:buNone/>
              <a:defRPr sz="1867"/>
            </a:lvl4pPr>
            <a:lvl5pPr marL="1759257" indent="0">
              <a:buNone/>
              <a:defRPr sz="1867"/>
            </a:lvl5pPr>
            <a:lvl6pPr marL="2199072" indent="0">
              <a:buNone/>
              <a:defRPr sz="1867"/>
            </a:lvl6pPr>
            <a:lvl7pPr marL="2638885" indent="0">
              <a:buNone/>
              <a:defRPr sz="1867"/>
            </a:lvl7pPr>
            <a:lvl8pPr marL="3078698" indent="0">
              <a:buNone/>
              <a:defRPr sz="1867"/>
            </a:lvl8pPr>
            <a:lvl9pPr marL="3518512" indent="0">
              <a:buNone/>
              <a:defRPr sz="1867"/>
            </a:lvl9pPr>
          </a:lstStyle>
          <a:p>
            <a:pPr lvl="0"/>
            <a:r>
              <a:rPr lang="de-DE" noProof="0" smtClean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312356" y="5466166"/>
            <a:ext cx="7565744" cy="474145"/>
          </a:xfrm>
        </p:spPr>
        <p:txBody>
          <a:bodyPr/>
          <a:lstStyle>
            <a:lvl1pPr marL="0" indent="0">
              <a:buNone/>
              <a:defRPr sz="1333"/>
            </a:lvl1pPr>
            <a:lvl2pPr marL="439816" indent="0">
              <a:buNone/>
              <a:defRPr sz="1200"/>
            </a:lvl2pPr>
            <a:lvl3pPr marL="879631" indent="0">
              <a:buNone/>
              <a:defRPr sz="933"/>
            </a:lvl3pPr>
            <a:lvl4pPr marL="1319442" indent="0">
              <a:buNone/>
              <a:defRPr sz="800"/>
            </a:lvl4pPr>
            <a:lvl5pPr marL="1759257" indent="0">
              <a:buNone/>
              <a:defRPr sz="800"/>
            </a:lvl5pPr>
            <a:lvl6pPr marL="2199072" indent="0">
              <a:buNone/>
              <a:defRPr sz="800"/>
            </a:lvl6pPr>
            <a:lvl7pPr marL="2638885" indent="0">
              <a:buNone/>
              <a:defRPr sz="800"/>
            </a:lvl7pPr>
            <a:lvl8pPr marL="3078698" indent="0">
              <a:buNone/>
              <a:defRPr sz="800"/>
            </a:lvl8pPr>
            <a:lvl9pPr marL="3518512" indent="0">
              <a:buNone/>
              <a:defRPr sz="8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46672-3771-4F33-9C67-9357FBC8EBFE}" type="datetime1">
              <a:rPr lang="de-DE" smtClean="0"/>
              <a:t>15.11.2016</a:t>
            </a:fld>
            <a:endParaRPr lang="de-DE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SEHO Systems GmbH</a:t>
            </a:r>
            <a:endParaRPr lang="de-DE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11684-733E-4AB4-A38E-11DAF3008BE1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2312503" y="4786923"/>
            <a:ext cx="7565599" cy="543429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95961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0" descr="Montage für Tite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89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el 3"/>
          <p:cNvSpPr>
            <a:spLocks noGrp="1"/>
          </p:cNvSpPr>
          <p:nvPr>
            <p:ph type="title" hasCustomPrompt="1"/>
          </p:nvPr>
        </p:nvSpPr>
        <p:spPr>
          <a:xfrm>
            <a:off x="3677" y="2426572"/>
            <a:ext cx="12188323" cy="2059703"/>
          </a:xfrm>
          <a:gradFill rotWithShape="1">
            <a:gsLst>
              <a:gs pos="0">
                <a:srgbClr val="D9EDEF"/>
              </a:gs>
              <a:gs pos="100000">
                <a:schemeClr val="bg1">
                  <a:alpha val="5600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>
            <a:lvl1pPr algn="ctr">
              <a:defRPr lang="de-DE" sz="4267" b="1" kern="1200">
                <a:solidFill>
                  <a:schemeClr val="tx1"/>
                </a:solidFill>
                <a:effectLst/>
                <a:latin typeface="Arial" charset="0"/>
                <a:ea typeface="+mn-ea"/>
                <a:cs typeface="Arial" charset="0"/>
              </a:defRPr>
            </a:lvl1pPr>
          </a:lstStyle>
          <a:p>
            <a:pPr lvl="0" algn="ctr">
              <a:spcBef>
                <a:spcPct val="50000"/>
              </a:spcBef>
            </a:pPr>
            <a:r>
              <a:rPr lang="de-DE" dirty="0" smtClean="0"/>
              <a:t>Titelmasterformat durch Klicken bearbeiten</a:t>
            </a:r>
            <a:br>
              <a:rPr lang="de-DE" dirty="0" smtClean="0"/>
            </a:b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Event/Vortragender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16197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401007" y="1390763"/>
            <a:ext cx="5115381" cy="612224"/>
          </a:xfrm>
        </p:spPr>
        <p:txBody>
          <a:bodyPr anchor="b"/>
          <a:lstStyle>
            <a:lvl1pPr marL="0" indent="0">
              <a:buNone/>
              <a:defRPr sz="2267" b="1"/>
            </a:lvl1pPr>
            <a:lvl2pPr marL="439816" indent="0">
              <a:buNone/>
              <a:defRPr sz="1867" b="1"/>
            </a:lvl2pPr>
            <a:lvl3pPr marL="879631" indent="0">
              <a:buNone/>
              <a:defRPr sz="1733" b="1"/>
            </a:lvl3pPr>
            <a:lvl4pPr marL="1319442" indent="0">
              <a:buNone/>
              <a:defRPr sz="1600" b="1"/>
            </a:lvl4pPr>
            <a:lvl5pPr marL="1759257" indent="0">
              <a:buNone/>
              <a:defRPr sz="1600" b="1"/>
            </a:lvl5pPr>
            <a:lvl6pPr marL="2199072" indent="0">
              <a:buNone/>
              <a:defRPr sz="1600" b="1"/>
            </a:lvl6pPr>
            <a:lvl7pPr marL="2638885" indent="0">
              <a:buNone/>
              <a:defRPr sz="1600" b="1"/>
            </a:lvl7pPr>
            <a:lvl8pPr marL="3078698" indent="0">
              <a:buNone/>
              <a:defRPr sz="1600" b="1"/>
            </a:lvl8pPr>
            <a:lvl9pPr marL="3518512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1401007" y="2206703"/>
            <a:ext cx="5115381" cy="3733604"/>
          </a:xfrm>
        </p:spPr>
        <p:txBody>
          <a:bodyPr/>
          <a:lstStyle>
            <a:lvl1pPr>
              <a:defRPr sz="2267"/>
            </a:lvl1pPr>
            <a:lvl2pPr>
              <a:defRPr sz="1867"/>
            </a:lvl2pPr>
            <a:lvl3pPr>
              <a:defRPr sz="1733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726592" y="1390763"/>
            <a:ext cx="5114777" cy="612224"/>
          </a:xfrm>
        </p:spPr>
        <p:txBody>
          <a:bodyPr anchor="b"/>
          <a:lstStyle>
            <a:lvl1pPr marL="0" indent="0">
              <a:buNone/>
              <a:defRPr sz="2267" b="1"/>
            </a:lvl1pPr>
            <a:lvl2pPr marL="439816" indent="0">
              <a:buNone/>
              <a:defRPr sz="1867" b="1"/>
            </a:lvl2pPr>
            <a:lvl3pPr marL="879631" indent="0">
              <a:buNone/>
              <a:defRPr sz="1733" b="1"/>
            </a:lvl3pPr>
            <a:lvl4pPr marL="1319442" indent="0">
              <a:buNone/>
              <a:defRPr sz="1600" b="1"/>
            </a:lvl4pPr>
            <a:lvl5pPr marL="1759257" indent="0">
              <a:buNone/>
              <a:defRPr sz="1600" b="1"/>
            </a:lvl5pPr>
            <a:lvl6pPr marL="2199072" indent="0">
              <a:buNone/>
              <a:defRPr sz="1600" b="1"/>
            </a:lvl6pPr>
            <a:lvl7pPr marL="2638885" indent="0">
              <a:buNone/>
              <a:defRPr sz="1600" b="1"/>
            </a:lvl7pPr>
            <a:lvl8pPr marL="3078698" indent="0">
              <a:buNone/>
              <a:defRPr sz="1600" b="1"/>
            </a:lvl8pPr>
            <a:lvl9pPr marL="3518512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69F3A-8D69-40D8-B80A-6CEC4A199CB4}" type="datetime1">
              <a:rPr lang="de-DE" smtClean="0"/>
              <a:t>15.11.2016</a:t>
            </a:fld>
            <a:endParaRPr lang="de-DE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SEHO Systems GmbH</a:t>
            </a:r>
            <a:endParaRPr lang="de-DE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11684-733E-4AB4-A38E-11DAF3008BE1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13" name="Inhaltsplatzhalter 3"/>
          <p:cNvSpPr>
            <a:spLocks noGrp="1"/>
          </p:cNvSpPr>
          <p:nvPr>
            <p:ph sz="half" idx="13"/>
          </p:nvPr>
        </p:nvSpPr>
        <p:spPr>
          <a:xfrm>
            <a:off x="6725980" y="2206703"/>
            <a:ext cx="5115381" cy="3733604"/>
          </a:xfrm>
        </p:spPr>
        <p:txBody>
          <a:bodyPr/>
          <a:lstStyle>
            <a:lvl1pPr>
              <a:defRPr sz="2267"/>
            </a:lvl1pPr>
            <a:lvl2pPr>
              <a:defRPr sz="1867"/>
            </a:lvl2pPr>
            <a:lvl3pPr>
              <a:defRPr sz="1733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67229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50368" y="303903"/>
            <a:ext cx="11141632" cy="543429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vert="horz" wrap="square" lIns="83345" tIns="41672" rIns="83345" bIns="41672" numCol="1" anchor="ctr" anchorCtr="0" compatLnSpc="1"/>
          <a:lstStyle/>
          <a:p>
            <a:pPr lvl="0"/>
            <a:r>
              <a:rPr lang="de-DE" dirty="0" smtClean="0"/>
              <a:t>Titelmasterformat durch Klicken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01008" y="1390763"/>
            <a:ext cx="10440355" cy="4549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3345" tIns="41672" rIns="83345" bIns="4167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</p:txBody>
      </p:sp>
      <p:pic>
        <p:nvPicPr>
          <p:cNvPr id="19" name="Grafik 4" descr="SEHO_Logo.jpg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757" y="6066488"/>
            <a:ext cx="1489792" cy="591864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  <a:scene3d>
            <a:camera prst="perspectiveHeroicExtremeRightFacing"/>
            <a:lightRig rig="threePt" dir="t"/>
          </a:scene3d>
        </p:spPr>
      </p:pic>
      <p:sp>
        <p:nvSpPr>
          <p:cNvPr id="11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1401010" y="6245739"/>
            <a:ext cx="1446109" cy="475708"/>
          </a:xfrm>
          <a:prstGeom prst="rect">
            <a:avLst/>
          </a:prstGeom>
          <a:ln/>
        </p:spPr>
        <p:txBody>
          <a:bodyPr lIns="65974" tIns="32987" rIns="65974" bIns="32987" anchor="b"/>
          <a:lstStyle>
            <a:lvl1pPr>
              <a:defRPr sz="1600"/>
            </a:lvl1pPr>
          </a:lstStyle>
          <a:p>
            <a:fld id="{50712CA6-0364-4E83-83F5-6F16D302E83D}" type="datetime1">
              <a:rPr lang="de-DE" smtClean="0"/>
              <a:t>15.11.2016</a:t>
            </a:fld>
            <a:endParaRPr lang="de-DE"/>
          </a:p>
        </p:txBody>
      </p:sp>
      <p:sp>
        <p:nvSpPr>
          <p:cNvPr id="12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310522" y="6245739"/>
            <a:ext cx="7332809" cy="475708"/>
          </a:xfrm>
          <a:prstGeom prst="rect">
            <a:avLst/>
          </a:prstGeom>
          <a:ln/>
        </p:spPr>
        <p:txBody>
          <a:bodyPr lIns="65974" tIns="32987" rIns="65974" bIns="32987" anchor="b"/>
          <a:lstStyle>
            <a:lvl1pPr algn="ctr">
              <a:defRPr sz="1600"/>
            </a:lvl1pPr>
          </a:lstStyle>
          <a:p>
            <a:r>
              <a:rPr lang="de-DE" smtClean="0"/>
              <a:t>SEHO Systems GmbH</a:t>
            </a:r>
            <a:endParaRPr lang="de-DE"/>
          </a:p>
        </p:txBody>
      </p:sp>
      <p:sp>
        <p:nvSpPr>
          <p:cNvPr id="13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1106723" y="6245739"/>
            <a:ext cx="875205" cy="475708"/>
          </a:xfrm>
          <a:prstGeom prst="rect">
            <a:avLst/>
          </a:prstGeom>
          <a:ln/>
        </p:spPr>
        <p:txBody>
          <a:bodyPr lIns="65974" tIns="32987" rIns="65974" bIns="32987" anchor="b"/>
          <a:lstStyle>
            <a:lvl1pPr algn="r">
              <a:defRPr sz="1600"/>
            </a:lvl1pPr>
          </a:lstStyle>
          <a:p>
            <a:fld id="{25111684-733E-4AB4-A38E-11DAF3008BE1}" type="slidenum">
              <a:rPr lang="de-DE" smtClean="0"/>
              <a:t>‹Nr.›</a:t>
            </a:fld>
            <a:endParaRPr lang="de-DE"/>
          </a:p>
        </p:txBody>
      </p:sp>
      <p:pic>
        <p:nvPicPr>
          <p:cNvPr id="14" name="Grafik 3" descr="Grafik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51900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Grafik 4" descr="SEHO_Logo.jpg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757" y="6066488"/>
            <a:ext cx="1489792" cy="591864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  <a:scene3d>
            <a:camera prst="perspectiveHeroicExtremeRightFacing"/>
            <a:lightRig rig="threePt" dir="t"/>
          </a:scene3d>
        </p:spPr>
      </p:pic>
      <p:pic>
        <p:nvPicPr>
          <p:cNvPr id="18" name="Grafik 4" descr="SEHO_Logo.jpg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757" y="6066488"/>
            <a:ext cx="1489792" cy="591864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  <a:scene3d>
            <a:camera prst="perspectiveHeroicExtremeRightFacing"/>
            <a:lightRig rig="threePt" dir="t"/>
          </a:scene3d>
        </p:spPr>
      </p:pic>
      <p:pic>
        <p:nvPicPr>
          <p:cNvPr id="22" name="Grafik 4" descr="SEHO_Logo.jpg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757" y="6066488"/>
            <a:ext cx="1489792" cy="591864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  <a:scene3d>
            <a:camera prst="perspectiveHeroicExtremeRightFacing"/>
            <a:lightRig rig="threePt" dir="t"/>
          </a:scene3d>
        </p:spPr>
      </p:pic>
      <p:pic>
        <p:nvPicPr>
          <p:cNvPr id="25" name="Grafik 4" descr="SEHO_Logo.jpg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757" y="6066488"/>
            <a:ext cx="1489792" cy="591864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  <a:scene3d>
            <a:camera prst="perspectiveHeroicExtremeRightFacing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830298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dt="0"/>
  <p:txStyles>
    <p:titleStyle>
      <a:lvl1pPr algn="l" defTabSz="1111752" rtl="0" eaLnBrk="1" fontAlgn="base" hangingPunct="1">
        <a:spcBef>
          <a:spcPct val="0"/>
        </a:spcBef>
        <a:spcAft>
          <a:spcPct val="0"/>
        </a:spcAft>
        <a:defRPr sz="2267" b="1" cap="none" spc="0">
          <a:ln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algn="l" defTabSz="1111752" rtl="0" eaLnBrk="1" fontAlgn="base" hangingPunct="1">
        <a:spcBef>
          <a:spcPct val="0"/>
        </a:spcBef>
        <a:spcAft>
          <a:spcPct val="0"/>
        </a:spcAft>
        <a:defRPr sz="2267" b="1">
          <a:solidFill>
            <a:srgbClr val="D9EDEF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l" defTabSz="1111752" rtl="0" eaLnBrk="1" fontAlgn="base" hangingPunct="1">
        <a:spcBef>
          <a:spcPct val="0"/>
        </a:spcBef>
        <a:spcAft>
          <a:spcPct val="0"/>
        </a:spcAft>
        <a:defRPr sz="2267" b="1">
          <a:solidFill>
            <a:srgbClr val="D9EDEF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l" defTabSz="1111752" rtl="0" eaLnBrk="1" fontAlgn="base" hangingPunct="1">
        <a:spcBef>
          <a:spcPct val="0"/>
        </a:spcBef>
        <a:spcAft>
          <a:spcPct val="0"/>
        </a:spcAft>
        <a:defRPr sz="2267" b="1">
          <a:solidFill>
            <a:srgbClr val="D9EDEF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l" defTabSz="1111752" rtl="0" eaLnBrk="1" fontAlgn="base" hangingPunct="1">
        <a:spcBef>
          <a:spcPct val="0"/>
        </a:spcBef>
        <a:spcAft>
          <a:spcPct val="0"/>
        </a:spcAft>
        <a:defRPr sz="2267" b="1">
          <a:solidFill>
            <a:srgbClr val="D9EDEF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39816" algn="l" defTabSz="1111752" rtl="0" eaLnBrk="1" fontAlgn="base" hangingPunct="1">
        <a:spcBef>
          <a:spcPct val="0"/>
        </a:spcBef>
        <a:spcAft>
          <a:spcPct val="0"/>
        </a:spcAft>
        <a:defRPr sz="2267" b="1">
          <a:solidFill>
            <a:srgbClr val="D9EDEF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879631" algn="l" defTabSz="1111752" rtl="0" eaLnBrk="1" fontAlgn="base" hangingPunct="1">
        <a:spcBef>
          <a:spcPct val="0"/>
        </a:spcBef>
        <a:spcAft>
          <a:spcPct val="0"/>
        </a:spcAft>
        <a:defRPr sz="2267" b="1">
          <a:solidFill>
            <a:srgbClr val="D9EDEF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19442" algn="l" defTabSz="1111752" rtl="0" eaLnBrk="1" fontAlgn="base" hangingPunct="1">
        <a:spcBef>
          <a:spcPct val="0"/>
        </a:spcBef>
        <a:spcAft>
          <a:spcPct val="0"/>
        </a:spcAft>
        <a:defRPr sz="2267" b="1">
          <a:solidFill>
            <a:srgbClr val="D9EDEF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759257" algn="l" defTabSz="1111752" rtl="0" eaLnBrk="1" fontAlgn="base" hangingPunct="1">
        <a:spcBef>
          <a:spcPct val="0"/>
        </a:spcBef>
        <a:spcAft>
          <a:spcPct val="0"/>
        </a:spcAft>
        <a:defRPr sz="2267" b="1">
          <a:solidFill>
            <a:srgbClr val="D9EDEF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416908" indent="-416908" algn="l" defTabSz="1111752" rtl="0" eaLnBrk="1" fontAlgn="base" hangingPunct="1">
        <a:spcBef>
          <a:spcPct val="20000"/>
        </a:spcBef>
        <a:spcAft>
          <a:spcPct val="0"/>
        </a:spcAft>
        <a:buChar char="•"/>
        <a:defRPr sz="2133">
          <a:solidFill>
            <a:schemeClr val="tx1"/>
          </a:solidFill>
          <a:latin typeface="+mn-lt"/>
          <a:ea typeface="+mn-ea"/>
          <a:cs typeface="+mn-cs"/>
        </a:defRPr>
      </a:lvl1pPr>
      <a:lvl2pPr marL="902539" indent="-346661" algn="l" defTabSz="1111752" rtl="0" eaLnBrk="1" fontAlgn="base" hangingPunct="1">
        <a:spcBef>
          <a:spcPct val="20000"/>
        </a:spcBef>
        <a:spcAft>
          <a:spcPct val="0"/>
        </a:spcAft>
        <a:buChar char="–"/>
        <a:defRPr sz="2133">
          <a:solidFill>
            <a:schemeClr val="tx1"/>
          </a:solidFill>
          <a:latin typeface="+mn-lt"/>
          <a:cs typeface="+mn-cs"/>
        </a:defRPr>
      </a:lvl2pPr>
      <a:lvl3pPr marL="1389691" indent="-277938" algn="l" defTabSz="1111752" rtl="0" eaLnBrk="1" fontAlgn="base" hangingPunct="1">
        <a:spcBef>
          <a:spcPct val="20000"/>
        </a:spcBef>
        <a:spcAft>
          <a:spcPct val="0"/>
        </a:spcAft>
        <a:buChar char="•"/>
        <a:defRPr sz="2133">
          <a:solidFill>
            <a:schemeClr val="tx1"/>
          </a:solidFill>
          <a:latin typeface="+mn-lt"/>
          <a:cs typeface="+mn-cs"/>
        </a:defRPr>
      </a:lvl3pPr>
      <a:lvl4pPr marL="1944039" indent="-277938" algn="l" defTabSz="1111752" rtl="0" eaLnBrk="1" fontAlgn="base" hangingPunct="1">
        <a:spcBef>
          <a:spcPct val="20000"/>
        </a:spcBef>
        <a:spcAft>
          <a:spcPct val="0"/>
        </a:spcAft>
        <a:buChar char="–"/>
        <a:defRPr sz="2133">
          <a:solidFill>
            <a:schemeClr val="tx1"/>
          </a:solidFill>
          <a:latin typeface="+mn-lt"/>
          <a:cs typeface="+mn-cs"/>
        </a:defRPr>
      </a:lvl4pPr>
      <a:lvl5pPr marL="2499915" indent="-277938" algn="l" defTabSz="1111752" rtl="0" eaLnBrk="1" fontAlgn="base" hangingPunct="1">
        <a:spcBef>
          <a:spcPct val="20000"/>
        </a:spcBef>
        <a:spcAft>
          <a:spcPct val="0"/>
        </a:spcAft>
        <a:buChar char="»"/>
        <a:defRPr sz="2133">
          <a:solidFill>
            <a:schemeClr val="tx1"/>
          </a:solidFill>
          <a:latin typeface="+mn-lt"/>
          <a:cs typeface="+mn-cs"/>
        </a:defRPr>
      </a:lvl5pPr>
      <a:lvl6pPr marL="2939731" indent="-277938" algn="l" defTabSz="1111752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6pPr>
      <a:lvl7pPr marL="3379542" indent="-277938" algn="l" defTabSz="1111752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7pPr>
      <a:lvl8pPr marL="3819358" indent="-277938" algn="l" defTabSz="1111752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8pPr>
      <a:lvl9pPr marL="4259174" indent="-277938" algn="l" defTabSz="1111752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de-DE"/>
      </a:defPPr>
      <a:lvl1pPr marL="0" algn="l" defTabSz="879631" rtl="0" eaLnBrk="1" latinLnBrk="0" hangingPunct="1">
        <a:defRPr sz="1733" kern="1200">
          <a:solidFill>
            <a:schemeClr val="tx1"/>
          </a:solidFill>
          <a:latin typeface="+mn-lt"/>
          <a:ea typeface="+mn-ea"/>
          <a:cs typeface="+mn-cs"/>
        </a:defRPr>
      </a:lvl1pPr>
      <a:lvl2pPr marL="439816" algn="l" defTabSz="879631" rtl="0" eaLnBrk="1" latinLnBrk="0" hangingPunct="1">
        <a:defRPr sz="1733" kern="1200">
          <a:solidFill>
            <a:schemeClr val="tx1"/>
          </a:solidFill>
          <a:latin typeface="+mn-lt"/>
          <a:ea typeface="+mn-ea"/>
          <a:cs typeface="+mn-cs"/>
        </a:defRPr>
      </a:lvl2pPr>
      <a:lvl3pPr marL="879631" algn="l" defTabSz="879631" rtl="0" eaLnBrk="1" latinLnBrk="0" hangingPunct="1">
        <a:defRPr sz="1733" kern="1200">
          <a:solidFill>
            <a:schemeClr val="tx1"/>
          </a:solidFill>
          <a:latin typeface="+mn-lt"/>
          <a:ea typeface="+mn-ea"/>
          <a:cs typeface="+mn-cs"/>
        </a:defRPr>
      </a:lvl3pPr>
      <a:lvl4pPr marL="1319442" algn="l" defTabSz="879631" rtl="0" eaLnBrk="1" latinLnBrk="0" hangingPunct="1">
        <a:defRPr sz="1733" kern="1200">
          <a:solidFill>
            <a:schemeClr val="tx1"/>
          </a:solidFill>
          <a:latin typeface="+mn-lt"/>
          <a:ea typeface="+mn-ea"/>
          <a:cs typeface="+mn-cs"/>
        </a:defRPr>
      </a:lvl4pPr>
      <a:lvl5pPr marL="1759257" algn="l" defTabSz="879631" rtl="0" eaLnBrk="1" latinLnBrk="0" hangingPunct="1">
        <a:defRPr sz="1733" kern="1200">
          <a:solidFill>
            <a:schemeClr val="tx1"/>
          </a:solidFill>
          <a:latin typeface="+mn-lt"/>
          <a:ea typeface="+mn-ea"/>
          <a:cs typeface="+mn-cs"/>
        </a:defRPr>
      </a:lvl5pPr>
      <a:lvl6pPr marL="2199072" algn="l" defTabSz="879631" rtl="0" eaLnBrk="1" latinLnBrk="0" hangingPunct="1">
        <a:defRPr sz="1733" kern="1200">
          <a:solidFill>
            <a:schemeClr val="tx1"/>
          </a:solidFill>
          <a:latin typeface="+mn-lt"/>
          <a:ea typeface="+mn-ea"/>
          <a:cs typeface="+mn-cs"/>
        </a:defRPr>
      </a:lvl6pPr>
      <a:lvl7pPr marL="2638885" algn="l" defTabSz="879631" rtl="0" eaLnBrk="1" latinLnBrk="0" hangingPunct="1">
        <a:defRPr sz="1733" kern="1200">
          <a:solidFill>
            <a:schemeClr val="tx1"/>
          </a:solidFill>
          <a:latin typeface="+mn-lt"/>
          <a:ea typeface="+mn-ea"/>
          <a:cs typeface="+mn-cs"/>
        </a:defRPr>
      </a:lvl7pPr>
      <a:lvl8pPr marL="3078698" algn="l" defTabSz="879631" rtl="0" eaLnBrk="1" latinLnBrk="0" hangingPunct="1">
        <a:defRPr sz="1733" kern="1200">
          <a:solidFill>
            <a:schemeClr val="tx1"/>
          </a:solidFill>
          <a:latin typeface="+mn-lt"/>
          <a:ea typeface="+mn-ea"/>
          <a:cs typeface="+mn-cs"/>
        </a:defRPr>
      </a:lvl8pPr>
      <a:lvl9pPr marL="3518512" algn="l" defTabSz="879631" rtl="0" eaLnBrk="1" latinLnBrk="0" hangingPunct="1">
        <a:defRPr sz="17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7.jpeg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Lösungsmittelfreier Flussmittelauftrag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sz="2400" dirty="0" smtClean="0"/>
              <a:t>Dr.-Ing. Andreas Reinhardt, SEHO Systems GmbH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1821714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Flussmittelvarianten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1401009" y="1390763"/>
            <a:ext cx="5708353" cy="4549544"/>
          </a:xfrm>
        </p:spPr>
        <p:txBody>
          <a:bodyPr/>
          <a:lstStyle/>
          <a:p>
            <a:r>
              <a:rPr lang="de-DE" dirty="0"/>
              <a:t>Schwerpunktmäßig Adipinsäure</a:t>
            </a:r>
          </a:p>
          <a:p>
            <a:r>
              <a:rPr lang="de-DE" dirty="0"/>
              <a:t>Vergleich mit Flussmittel von Emil Otto</a:t>
            </a:r>
          </a:p>
          <a:p>
            <a:pPr lvl="1"/>
            <a:r>
              <a:rPr lang="de-DE" dirty="0"/>
              <a:t>Organische Carbon- und </a:t>
            </a:r>
            <a:r>
              <a:rPr lang="de-DE" dirty="0" err="1" smtClean="0"/>
              <a:t>Dicarbonsäuren</a:t>
            </a:r>
            <a:endParaRPr lang="de-DE" dirty="0" smtClean="0"/>
          </a:p>
          <a:p>
            <a:pPr lvl="1"/>
            <a:r>
              <a:rPr lang="de-DE" dirty="0" smtClean="0"/>
              <a:t>Mit </a:t>
            </a:r>
            <a:r>
              <a:rPr lang="de-DE" dirty="0"/>
              <a:t>und ohne Harzadditiv</a:t>
            </a:r>
          </a:p>
          <a:p>
            <a:pPr lvl="1"/>
            <a:r>
              <a:rPr lang="de-DE" dirty="0"/>
              <a:t>Unterschiedliche Schmelzbereiche und Aktivität</a:t>
            </a:r>
          </a:p>
          <a:p>
            <a:endParaRPr lang="de-DE" dirty="0"/>
          </a:p>
          <a:p>
            <a:r>
              <a:rPr lang="de-DE" dirty="0" smtClean="0"/>
              <a:t>Halogen- </a:t>
            </a:r>
            <a:r>
              <a:rPr lang="de-DE" dirty="0"/>
              <a:t>und </a:t>
            </a:r>
            <a:r>
              <a:rPr lang="de-DE" dirty="0" smtClean="0"/>
              <a:t>halogenidfrei</a:t>
            </a:r>
          </a:p>
          <a:p>
            <a:r>
              <a:rPr lang="de-DE" dirty="0" smtClean="0"/>
              <a:t>WEEE- </a:t>
            </a:r>
            <a:r>
              <a:rPr lang="de-DE" dirty="0"/>
              <a:t>und </a:t>
            </a:r>
            <a:r>
              <a:rPr lang="de-DE" dirty="0" err="1" smtClean="0"/>
              <a:t>RoHS</a:t>
            </a:r>
            <a:r>
              <a:rPr lang="de-DE" dirty="0" smtClean="0"/>
              <a:t>-konform</a:t>
            </a:r>
          </a:p>
          <a:p>
            <a:r>
              <a:rPr lang="de-DE" dirty="0" smtClean="0"/>
              <a:t>Keine </a:t>
            </a:r>
            <a:r>
              <a:rPr lang="de-DE" dirty="0"/>
              <a:t>Stoffe nach </a:t>
            </a:r>
            <a:r>
              <a:rPr lang="de-DE" dirty="0" smtClean="0"/>
              <a:t>REACH/SVHC</a:t>
            </a:r>
            <a:endParaRPr lang="de-DE" dirty="0"/>
          </a:p>
          <a:p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SEHO Systems GmbH</a:t>
            </a:r>
            <a:endParaRPr lang="de-DE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109362" y="1092200"/>
            <a:ext cx="5082639" cy="3293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11684-733E-4AB4-A38E-11DAF3008BE1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49776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Ergebnisse der Partikelverteilung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1401008" y="5054600"/>
            <a:ext cx="10440355" cy="711200"/>
          </a:xfrm>
        </p:spPr>
        <p:txBody>
          <a:bodyPr/>
          <a:lstStyle/>
          <a:p>
            <a:r>
              <a:rPr lang="de-DE" dirty="0" smtClean="0"/>
              <a:t>Homogenere </a:t>
            </a:r>
            <a:r>
              <a:rPr lang="de-DE" dirty="0"/>
              <a:t>Partikelverteilung </a:t>
            </a:r>
            <a:r>
              <a:rPr lang="de-DE" dirty="0" smtClean="0"/>
              <a:t>bei Adipinsäure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bei gleichen Beschichtungsparametern</a:t>
            </a:r>
            <a:endParaRPr lang="de-DE" dirty="0"/>
          </a:p>
          <a:p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SEHO Systems GmbH</a:t>
            </a:r>
            <a:endParaRPr lang="de-DE" dirty="0"/>
          </a:p>
        </p:txBody>
      </p:sp>
      <p:pic>
        <p:nvPicPr>
          <p:cNvPr id="7" name="Grafik 6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06" t="31298" r="6492" b="19130"/>
          <a:stretch/>
        </p:blipFill>
        <p:spPr bwMode="auto">
          <a:xfrm>
            <a:off x="1262300" y="1828915"/>
            <a:ext cx="4800000" cy="288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Grafik 7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46" t="32613" r="9933" b="17927"/>
          <a:stretch/>
        </p:blipFill>
        <p:spPr bwMode="auto">
          <a:xfrm>
            <a:off x="6337975" y="1828915"/>
            <a:ext cx="4800000" cy="288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Textfeld 9"/>
          <p:cNvSpPr txBox="1"/>
          <p:nvPr/>
        </p:nvSpPr>
        <p:spPr>
          <a:xfrm>
            <a:off x="2780973" y="1251220"/>
            <a:ext cx="1762657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133" dirty="0" err="1"/>
              <a:t>Adipinsäure</a:t>
            </a:r>
            <a:endParaRPr lang="de-DE" sz="2133" dirty="0"/>
          </a:p>
        </p:txBody>
      </p:sp>
      <p:sp>
        <p:nvSpPr>
          <p:cNvPr id="11" name="Textfeld 10"/>
          <p:cNvSpPr txBox="1"/>
          <p:nvPr/>
        </p:nvSpPr>
        <p:spPr>
          <a:xfrm>
            <a:off x="7010049" y="1251219"/>
            <a:ext cx="3455851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133" dirty="0"/>
              <a:t>Flussmittel 50.21 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9779478" y="5825371"/>
            <a:ext cx="2405925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67" dirty="0"/>
              <a:t>Quelle: Fraunhofer-IZM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11684-733E-4AB4-A38E-11DAF3008BE1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57204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Auswertung der Oberfläche</a:t>
            </a:r>
            <a:endParaRPr lang="de-DE" dirty="0"/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84271" y="2329917"/>
            <a:ext cx="3837447" cy="2884274"/>
          </a:xfr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1030" y="1853330"/>
            <a:ext cx="5031037" cy="3838307"/>
          </a:xfrm>
          <a:prstGeom prst="rect">
            <a:avLst/>
          </a:prstGeom>
        </p:spPr>
      </p:pic>
      <p:sp>
        <p:nvSpPr>
          <p:cNvPr id="7" name="Inhaltsplatzhalter 2"/>
          <p:cNvSpPr txBox="1">
            <a:spLocks/>
          </p:cNvSpPr>
          <p:nvPr/>
        </p:nvSpPr>
        <p:spPr bwMode="auto">
          <a:xfrm>
            <a:off x="1401006" y="5690778"/>
            <a:ext cx="10440355" cy="798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3345" tIns="41672" rIns="83345" bIns="41672" numCol="1" anchor="t" anchorCtr="0" compatLnSpc="1">
            <a:prstTxWarp prst="textNoShape">
              <a:avLst/>
            </a:prstTxWarp>
          </a:bodyPr>
          <a:lstStyle>
            <a:lvl1pPr marL="416908" indent="-416908" algn="l" defTabSz="1111752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■"/>
              <a:defRPr sz="2133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2539" indent="-346661" algn="l" defTabSz="1111752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Symbol" panose="05050102010706020507" pitchFamily="18" charset="2"/>
              <a:buChar char="-"/>
              <a:defRPr sz="2133">
                <a:solidFill>
                  <a:schemeClr val="tx1"/>
                </a:solidFill>
                <a:latin typeface="+mn-lt"/>
                <a:cs typeface="+mn-cs"/>
              </a:defRPr>
            </a:lvl2pPr>
            <a:lvl3pPr marL="1389691" indent="-277938" algn="l" defTabSz="1111752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133">
                <a:solidFill>
                  <a:schemeClr val="tx1"/>
                </a:solidFill>
                <a:latin typeface="+mn-lt"/>
                <a:cs typeface="+mn-cs"/>
              </a:defRPr>
            </a:lvl3pPr>
            <a:lvl4pPr marL="1944039" indent="-277938" algn="l" defTabSz="1111752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133">
                <a:solidFill>
                  <a:schemeClr val="tx1"/>
                </a:solidFill>
                <a:latin typeface="+mn-lt"/>
                <a:cs typeface="+mn-cs"/>
              </a:defRPr>
            </a:lvl4pPr>
            <a:lvl5pPr marL="2499915" indent="-277938" algn="l" defTabSz="1111752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133">
                <a:solidFill>
                  <a:schemeClr val="tx1"/>
                </a:solidFill>
                <a:latin typeface="+mn-lt"/>
                <a:cs typeface="+mn-cs"/>
              </a:defRPr>
            </a:lvl5pPr>
            <a:lvl6pPr marL="2939731" indent="-277938" algn="l" defTabSz="1111752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cs typeface="+mn-cs"/>
              </a:defRPr>
            </a:lvl6pPr>
            <a:lvl7pPr marL="3379542" indent="-277938" algn="l" defTabSz="1111752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cs typeface="+mn-cs"/>
              </a:defRPr>
            </a:lvl7pPr>
            <a:lvl8pPr marL="3819358" indent="-277938" algn="l" defTabSz="1111752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cs typeface="+mn-cs"/>
              </a:defRPr>
            </a:lvl8pPr>
            <a:lvl9pPr marL="4259174" indent="-277938" algn="l" defTabSz="1111752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r>
              <a:rPr lang="de-DE" kern="0" dirty="0" smtClean="0"/>
              <a:t>Partikel schmelzen nicht vollständig auf, es wird ein Gemisch aus </a:t>
            </a:r>
            <a:r>
              <a:rPr lang="de-DE" kern="0" dirty="0" err="1" smtClean="0"/>
              <a:t>angeschmolzenen</a:t>
            </a:r>
            <a:r>
              <a:rPr lang="de-DE" kern="0" dirty="0" smtClean="0"/>
              <a:t> Partikeln und Schmelze aufgetragen.</a:t>
            </a:r>
            <a:endParaRPr lang="de-DE" kern="0" dirty="0"/>
          </a:p>
        </p:txBody>
      </p:sp>
      <p:sp>
        <p:nvSpPr>
          <p:cNvPr id="8" name="Textfeld 7"/>
          <p:cNvSpPr txBox="1"/>
          <p:nvPr/>
        </p:nvSpPr>
        <p:spPr>
          <a:xfrm>
            <a:off x="1050368" y="1086521"/>
            <a:ext cx="3794764" cy="74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130" dirty="0" smtClean="0"/>
              <a:t>Oberfläche mit abgedeckter Kante (links)</a:t>
            </a:r>
            <a:endParaRPr lang="de-DE" sz="2130" dirty="0"/>
          </a:p>
        </p:txBody>
      </p:sp>
      <p:sp>
        <p:nvSpPr>
          <p:cNvPr id="9" name="Textfeld 8"/>
          <p:cNvSpPr txBox="1"/>
          <p:nvPr/>
        </p:nvSpPr>
        <p:spPr>
          <a:xfrm>
            <a:off x="5472113" y="1086521"/>
            <a:ext cx="5106761" cy="420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130" dirty="0" smtClean="0"/>
              <a:t>3D-Ansicht der Oberfläche</a:t>
            </a:r>
            <a:endParaRPr lang="de-DE" sz="2130" dirty="0"/>
          </a:p>
        </p:txBody>
      </p:sp>
    </p:spTree>
    <p:extLst>
      <p:ext uri="{BB962C8B-B14F-4D97-AF65-F5344CB8AC3E}">
        <p14:creationId xmlns:p14="http://schemas.microsoft.com/office/powerpoint/2010/main" val="3845587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400" dirty="0"/>
              <a:t>Benetzungsverhalten bei unterschiedlichen Parametern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401008" y="4745683"/>
            <a:ext cx="4694992" cy="1194623"/>
          </a:xfrm>
        </p:spPr>
        <p:txBody>
          <a:bodyPr/>
          <a:lstStyle/>
          <a:p>
            <a:r>
              <a:rPr lang="de-DE" dirty="0" err="1" smtClean="0"/>
              <a:t>Dispergiervolumen</a:t>
            </a:r>
            <a:r>
              <a:rPr lang="de-DE" dirty="0" smtClean="0"/>
              <a:t> 6 NLM</a:t>
            </a:r>
          </a:p>
          <a:p>
            <a:pPr marL="713300" indent="-713300">
              <a:buNone/>
            </a:pPr>
            <a:r>
              <a:rPr lang="de-DE" dirty="0" smtClean="0">
                <a:sym typeface="Wingdings" panose="05000000000000000000" pitchFamily="2" charset="2"/>
              </a:rPr>
              <a:t>	Vollständige Benetzung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SEHO Systems GmbH</a:t>
            </a:r>
            <a:endParaRPr lang="de-DE" dirty="0"/>
          </a:p>
        </p:txBody>
      </p:sp>
      <p:pic>
        <p:nvPicPr>
          <p:cNvPr id="13" name="Grafik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1046" y="1007651"/>
            <a:ext cx="4542367" cy="3704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Grafik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5379" y="1041518"/>
            <a:ext cx="4286251" cy="3704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Inhaltsplatzhalter 2"/>
          <p:cNvSpPr txBox="1">
            <a:spLocks/>
          </p:cNvSpPr>
          <p:nvPr/>
        </p:nvSpPr>
        <p:spPr bwMode="auto">
          <a:xfrm>
            <a:off x="6414732" y="4770266"/>
            <a:ext cx="4694992" cy="1194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1127" tIns="55563" rIns="111127" bIns="55563" numCol="1" anchor="t" anchorCtr="0" compatLnSpc="1">
            <a:prstTxWarp prst="textNoShape">
              <a:avLst/>
            </a:prstTxWarp>
          </a:bodyPr>
          <a:lstStyle>
            <a:lvl1pPr marL="312689" indent="-312689" algn="l" defTabSz="833835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■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6921" indent="-260002" algn="l" defTabSz="833835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Symbol" panose="05050102010706020507" pitchFamily="18" charset="2"/>
              <a:buChar char="-"/>
              <a:defRPr sz="1600">
                <a:solidFill>
                  <a:schemeClr val="tx1"/>
                </a:solidFill>
                <a:latin typeface="+mn-lt"/>
                <a:cs typeface="+mn-cs"/>
              </a:defRPr>
            </a:lvl2pPr>
            <a:lvl3pPr marL="1042294" indent="-208459" algn="l" defTabSz="833835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+mn-lt"/>
                <a:cs typeface="+mn-cs"/>
              </a:defRPr>
            </a:lvl3pPr>
            <a:lvl4pPr marL="1458066" indent="-208459" algn="l" defTabSz="833835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cs typeface="+mn-cs"/>
              </a:defRPr>
            </a:lvl4pPr>
            <a:lvl5pPr marL="1874983" indent="-208459" algn="l" defTabSz="833835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  <a:cs typeface="+mn-cs"/>
              </a:defRPr>
            </a:lvl5pPr>
            <a:lvl6pPr marL="2204853" indent="-208459" algn="l" defTabSz="833835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cs typeface="+mn-cs"/>
              </a:defRPr>
            </a:lvl6pPr>
            <a:lvl7pPr marL="2534720" indent="-208459" algn="l" defTabSz="833835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cs typeface="+mn-cs"/>
              </a:defRPr>
            </a:lvl7pPr>
            <a:lvl8pPr marL="2864590" indent="-208459" algn="l" defTabSz="833835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cs typeface="+mn-cs"/>
              </a:defRPr>
            </a:lvl8pPr>
            <a:lvl9pPr marL="3194460" indent="-208459" algn="l" defTabSz="833835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r>
              <a:rPr lang="de-DE" sz="2133" kern="0" dirty="0" err="1"/>
              <a:t>Dispergiervolumen</a:t>
            </a:r>
            <a:r>
              <a:rPr lang="de-DE" sz="2133" kern="0" dirty="0"/>
              <a:t> 4 NLM</a:t>
            </a:r>
          </a:p>
          <a:p>
            <a:pPr marL="713300" indent="-713300">
              <a:buNone/>
            </a:pPr>
            <a:r>
              <a:rPr lang="de-DE" sz="2133" kern="0" dirty="0">
                <a:sym typeface="Wingdings" panose="05000000000000000000" pitchFamily="2" charset="2"/>
              </a:rPr>
              <a:t>	Nicht benetzte Bereiche und </a:t>
            </a:r>
            <a:r>
              <a:rPr lang="de-DE" sz="2133" kern="0" dirty="0" err="1">
                <a:sym typeface="Wingdings" panose="05000000000000000000" pitchFamily="2" charset="2"/>
              </a:rPr>
              <a:t>Entnetzung</a:t>
            </a:r>
            <a:endParaRPr lang="de-DE" sz="2133" kern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11684-733E-4AB4-A38E-11DAF3008BE1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97088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400" dirty="0"/>
              <a:t>Bewertung des Lotdurchstiegs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2831638" y="6213310"/>
            <a:ext cx="7332809" cy="475708"/>
          </a:xfrm>
        </p:spPr>
        <p:txBody>
          <a:bodyPr/>
          <a:lstStyle/>
          <a:p>
            <a:pPr>
              <a:defRPr/>
            </a:pPr>
            <a:r>
              <a:rPr lang="de-DE" smtClean="0"/>
              <a:t>SEHO Systems GmbH</a:t>
            </a:r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1219199" y="1199004"/>
            <a:ext cx="6620204" cy="748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133" dirty="0"/>
              <a:t>Anteil der Durchkontaktierungen mit </a:t>
            </a:r>
          </a:p>
          <a:p>
            <a:pPr algn="ctr"/>
            <a:r>
              <a:rPr lang="de-DE" sz="2133" dirty="0"/>
              <a:t>100 %, 75 % und &lt; 50 % Lotdurchstieg </a:t>
            </a:r>
          </a:p>
        </p:txBody>
      </p:sp>
      <p:graphicFrame>
        <p:nvGraphicFramePr>
          <p:cNvPr id="10" name="Diagramm 9"/>
          <p:cNvGraphicFramePr/>
          <p:nvPr>
            <p:extLst/>
          </p:nvPr>
        </p:nvGraphicFramePr>
        <p:xfrm>
          <a:off x="1118657" y="2046466"/>
          <a:ext cx="6720747" cy="35523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" name="Gruppieren 2"/>
          <p:cNvGrpSpPr/>
          <p:nvPr/>
        </p:nvGrpSpPr>
        <p:grpSpPr>
          <a:xfrm>
            <a:off x="7854950" y="3722485"/>
            <a:ext cx="4269317" cy="1810481"/>
            <a:chOff x="5891212" y="2791864"/>
            <a:chExt cx="3201988" cy="1357861"/>
          </a:xfrm>
        </p:grpSpPr>
        <p:grpSp>
          <p:nvGrpSpPr>
            <p:cNvPr id="11" name="Gruppieren 5"/>
            <p:cNvGrpSpPr>
              <a:grpSpLocks/>
            </p:cNvGrpSpPr>
            <p:nvPr/>
          </p:nvGrpSpPr>
          <p:grpSpPr bwMode="auto">
            <a:xfrm>
              <a:off x="5891212" y="2949575"/>
              <a:ext cx="2251075" cy="1200150"/>
              <a:chOff x="6502548" y="5153369"/>
              <a:chExt cx="1545909" cy="824511"/>
            </a:xfrm>
          </p:grpSpPr>
          <p:sp>
            <p:nvSpPr>
              <p:cNvPr id="12" name="Rechteck 11"/>
              <p:cNvSpPr/>
              <p:nvPr/>
            </p:nvSpPr>
            <p:spPr>
              <a:xfrm>
                <a:off x="7168663" y="5344228"/>
                <a:ext cx="202778" cy="136328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e-DE" sz="2400"/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7171933" y="5422753"/>
                <a:ext cx="202778" cy="136328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e-DE" sz="2400"/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7171933" y="5491462"/>
                <a:ext cx="202778" cy="136328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e-DE" sz="2400"/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7171933" y="5560172"/>
                <a:ext cx="202778" cy="135237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e-DE" sz="2400"/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185016" y="5639787"/>
                <a:ext cx="202778" cy="135237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e-DE" sz="2400"/>
              </a:p>
            </p:txBody>
          </p:sp>
          <p:sp>
            <p:nvSpPr>
              <p:cNvPr id="17" name="Freihandform 16"/>
              <p:cNvSpPr/>
              <p:nvPr/>
            </p:nvSpPr>
            <p:spPr>
              <a:xfrm>
                <a:off x="6917916" y="5763028"/>
                <a:ext cx="710813" cy="214852"/>
              </a:xfrm>
              <a:custGeom>
                <a:avLst/>
                <a:gdLst/>
                <a:ahLst/>
                <a:cxnLst/>
                <a:rect l="l" t="t" r="r" b="b"/>
                <a:pathLst>
                  <a:path w="1512168" h="705774">
                    <a:moveTo>
                      <a:pt x="796090" y="418"/>
                    </a:moveTo>
                    <a:cubicBezTo>
                      <a:pt x="1082792" y="3616"/>
                      <a:pt x="1364329" y="25052"/>
                      <a:pt x="1512168" y="62484"/>
                    </a:cubicBezTo>
                    <a:lnTo>
                      <a:pt x="1512168" y="152817"/>
                    </a:lnTo>
                    <a:cubicBezTo>
                      <a:pt x="1315856" y="289349"/>
                      <a:pt x="1006308" y="698308"/>
                      <a:pt x="764838" y="705681"/>
                    </a:cubicBezTo>
                    <a:cubicBezTo>
                      <a:pt x="511709" y="713410"/>
                      <a:pt x="200320" y="241258"/>
                      <a:pt x="0" y="122182"/>
                    </a:cubicBezTo>
                    <a:lnTo>
                      <a:pt x="0" y="61462"/>
                    </a:lnTo>
                    <a:cubicBezTo>
                      <a:pt x="155619" y="15650"/>
                      <a:pt x="479013" y="-3120"/>
                      <a:pt x="796090" y="41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e-DE" sz="2400"/>
              </a:p>
            </p:txBody>
          </p:sp>
          <p:sp>
            <p:nvSpPr>
              <p:cNvPr id="18" name="Rechteck 4"/>
              <p:cNvSpPr/>
              <p:nvPr/>
            </p:nvSpPr>
            <p:spPr>
              <a:xfrm>
                <a:off x="6917916" y="5153369"/>
                <a:ext cx="710813" cy="711086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1512168">
                    <a:moveTo>
                      <a:pt x="648072" y="0"/>
                    </a:moveTo>
                    <a:lnTo>
                      <a:pt x="1080120" y="0"/>
                    </a:lnTo>
                    <a:lnTo>
                      <a:pt x="1080120" y="216024"/>
                    </a:lnTo>
                    <a:lnTo>
                      <a:pt x="756084" y="216024"/>
                    </a:lnTo>
                    <a:lnTo>
                      <a:pt x="756084" y="1296144"/>
                    </a:lnTo>
                    <a:lnTo>
                      <a:pt x="1080120" y="1296144"/>
                    </a:lnTo>
                    <a:lnTo>
                      <a:pt x="1080120" y="1512168"/>
                    </a:lnTo>
                    <a:lnTo>
                      <a:pt x="648072" y="1512168"/>
                    </a:lnTo>
                    <a:close/>
                    <a:moveTo>
                      <a:pt x="0" y="0"/>
                    </a:moveTo>
                    <a:lnTo>
                      <a:pt x="432048" y="0"/>
                    </a:lnTo>
                    <a:lnTo>
                      <a:pt x="432048" y="1512168"/>
                    </a:lnTo>
                    <a:lnTo>
                      <a:pt x="0" y="1512168"/>
                    </a:lnTo>
                    <a:lnTo>
                      <a:pt x="0" y="1296144"/>
                    </a:lnTo>
                    <a:lnTo>
                      <a:pt x="324036" y="1296144"/>
                    </a:lnTo>
                    <a:lnTo>
                      <a:pt x="324036" y="216024"/>
                    </a:lnTo>
                    <a:lnTo>
                      <a:pt x="0" y="216024"/>
                    </a:lnTo>
                    <a:close/>
                  </a:path>
                </a:pathLst>
              </a:custGeom>
              <a:solidFill>
                <a:srgbClr val="CC66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e-DE" sz="2400"/>
              </a:p>
            </p:txBody>
          </p:sp>
          <p:sp>
            <p:nvSpPr>
              <p:cNvPr id="19" name="Rechteck 7"/>
              <p:cNvSpPr/>
              <p:nvPr/>
            </p:nvSpPr>
            <p:spPr>
              <a:xfrm>
                <a:off x="6502548" y="5254797"/>
                <a:ext cx="1545909" cy="508230"/>
              </a:xfrm>
              <a:custGeom>
                <a:avLst/>
                <a:gdLst/>
                <a:ahLst/>
                <a:cxnLst/>
                <a:rect l="l" t="t" r="r" b="b"/>
                <a:pathLst>
                  <a:path w="1545909" h="507887">
                    <a:moveTo>
                      <a:pt x="912744" y="0"/>
                    </a:moveTo>
                    <a:lnTo>
                      <a:pt x="1126056" y="0"/>
                    </a:lnTo>
                    <a:lnTo>
                      <a:pt x="1545909" y="0"/>
                    </a:lnTo>
                    <a:lnTo>
                      <a:pt x="1545909" y="507887"/>
                    </a:lnTo>
                    <a:lnTo>
                      <a:pt x="1126056" y="507887"/>
                    </a:lnTo>
                    <a:lnTo>
                      <a:pt x="912744" y="507887"/>
                    </a:lnTo>
                    <a:close/>
                    <a:moveTo>
                      <a:pt x="0" y="0"/>
                    </a:moveTo>
                    <a:lnTo>
                      <a:pt x="415015" y="0"/>
                    </a:lnTo>
                    <a:lnTo>
                      <a:pt x="628327" y="0"/>
                    </a:lnTo>
                    <a:lnTo>
                      <a:pt x="628327" y="507887"/>
                    </a:lnTo>
                    <a:lnTo>
                      <a:pt x="415015" y="507887"/>
                    </a:lnTo>
                    <a:lnTo>
                      <a:pt x="0" y="507887"/>
                    </a:lnTo>
                    <a:close/>
                  </a:path>
                </a:pathLst>
              </a:custGeom>
              <a:solidFill>
                <a:srgbClr val="33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e-DE" sz="2400"/>
              </a:p>
            </p:txBody>
          </p:sp>
        </p:grpSp>
        <p:cxnSp>
          <p:nvCxnSpPr>
            <p:cNvPr id="20" name="Gerade Verbindung 26"/>
            <p:cNvCxnSpPr>
              <a:cxnSpLocks noChangeShapeType="1"/>
            </p:cNvCxnSpPr>
            <p:nvPr/>
          </p:nvCxnSpPr>
          <p:spPr bwMode="auto">
            <a:xfrm>
              <a:off x="7069137" y="3468688"/>
              <a:ext cx="1258888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1" name="Gerade Verbindung 27"/>
            <p:cNvCxnSpPr>
              <a:cxnSpLocks noChangeShapeType="1"/>
            </p:cNvCxnSpPr>
            <p:nvPr/>
          </p:nvCxnSpPr>
          <p:spPr bwMode="auto">
            <a:xfrm>
              <a:off x="7069137" y="2952750"/>
              <a:ext cx="1258888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" name="Gerade Verbindung 28"/>
            <p:cNvCxnSpPr>
              <a:cxnSpLocks noChangeShapeType="1"/>
            </p:cNvCxnSpPr>
            <p:nvPr/>
          </p:nvCxnSpPr>
          <p:spPr bwMode="auto">
            <a:xfrm>
              <a:off x="7069137" y="3209925"/>
              <a:ext cx="1258888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3" name="Textfeld 8"/>
            <p:cNvSpPr txBox="1">
              <a:spLocks noChangeArrowheads="1"/>
            </p:cNvSpPr>
            <p:nvPr/>
          </p:nvSpPr>
          <p:spPr bwMode="auto">
            <a:xfrm>
              <a:off x="8543530" y="3310977"/>
              <a:ext cx="549670" cy="315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de-DE" altLang="de-DE" sz="2133"/>
                <a:t>50%</a:t>
              </a:r>
            </a:p>
          </p:txBody>
        </p:sp>
        <p:sp>
          <p:nvSpPr>
            <p:cNvPr id="24" name="Textfeld 30"/>
            <p:cNvSpPr txBox="1">
              <a:spLocks noChangeArrowheads="1"/>
            </p:cNvSpPr>
            <p:nvPr/>
          </p:nvSpPr>
          <p:spPr bwMode="auto">
            <a:xfrm>
              <a:off x="8429316" y="2791864"/>
              <a:ext cx="663884" cy="315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de-DE" altLang="de-DE" sz="2133" dirty="0"/>
                <a:t>100%</a:t>
              </a:r>
            </a:p>
          </p:txBody>
        </p:sp>
        <p:sp>
          <p:nvSpPr>
            <p:cNvPr id="25" name="Textfeld 31"/>
            <p:cNvSpPr txBox="1">
              <a:spLocks noChangeArrowheads="1"/>
            </p:cNvSpPr>
            <p:nvPr/>
          </p:nvSpPr>
          <p:spPr bwMode="auto">
            <a:xfrm>
              <a:off x="8543530" y="3053802"/>
              <a:ext cx="549670" cy="315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de-DE" altLang="de-DE" sz="2133"/>
                <a:t>75%</a:t>
              </a:r>
            </a:p>
          </p:txBody>
        </p:sp>
      </p:grpSp>
      <p:pic>
        <p:nvPicPr>
          <p:cNvPr id="26" name="Picture 2" descr="O:\02_Projekte\2011_Plasmalöten\3_Ergebnisse_und_Praesentationen\5_Bilder Durchstieg\IMG_00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8416" y="1199003"/>
            <a:ext cx="3693584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11684-733E-4AB4-A38E-11DAF3008BE1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0091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Korrosivität</a:t>
            </a:r>
            <a:r>
              <a:rPr lang="de-DE" dirty="0" smtClean="0"/>
              <a:t> der Rückstände – SIR-Test</a:t>
            </a:r>
            <a:endParaRPr lang="de-DE" dirty="0"/>
          </a:p>
        </p:txBody>
      </p:sp>
      <p:sp>
        <p:nvSpPr>
          <p:cNvPr id="17" name="Inhaltsplatzhalter 16"/>
          <p:cNvSpPr>
            <a:spLocks noGrp="1"/>
          </p:cNvSpPr>
          <p:nvPr>
            <p:ph idx="1"/>
          </p:nvPr>
        </p:nvSpPr>
        <p:spPr>
          <a:xfrm>
            <a:off x="1401008" y="3970656"/>
            <a:ext cx="4898192" cy="1969651"/>
          </a:xfrm>
        </p:spPr>
        <p:txBody>
          <a:bodyPr/>
          <a:lstStyle/>
          <a:p>
            <a:r>
              <a:rPr lang="de-DE" dirty="0" smtClean="0"/>
              <a:t>40°C </a:t>
            </a:r>
            <a:r>
              <a:rPr lang="de-DE" dirty="0"/>
              <a:t>/ 93% rel. F., </a:t>
            </a:r>
            <a:r>
              <a:rPr lang="de-DE" dirty="0" smtClean="0"/>
              <a:t>168h</a:t>
            </a:r>
          </a:p>
          <a:p>
            <a:r>
              <a:rPr lang="de-DE" dirty="0" smtClean="0"/>
              <a:t>5V Bias, -5V Messung</a:t>
            </a:r>
            <a:endParaRPr lang="de-DE" dirty="0"/>
          </a:p>
          <a:p>
            <a:r>
              <a:rPr lang="de-DE" dirty="0" smtClean="0"/>
              <a:t>Oberflächenisolationswiderstand</a:t>
            </a:r>
            <a:br>
              <a:rPr lang="de-DE" dirty="0" smtClean="0"/>
            </a:br>
            <a:r>
              <a:rPr lang="de-DE" dirty="0" smtClean="0"/>
              <a:t>&gt; </a:t>
            </a:r>
            <a:r>
              <a:rPr lang="de-DE" dirty="0"/>
              <a:t>10</a:t>
            </a:r>
            <a:r>
              <a:rPr lang="de-DE" baseline="30000" dirty="0"/>
              <a:t>8</a:t>
            </a:r>
            <a:r>
              <a:rPr lang="de-DE" dirty="0"/>
              <a:t> </a:t>
            </a:r>
            <a:r>
              <a:rPr lang="el-GR" dirty="0" smtClean="0"/>
              <a:t>Ω</a:t>
            </a:r>
            <a:r>
              <a:rPr lang="de-DE" dirty="0" smtClean="0"/>
              <a:t>, beginnend 24 </a:t>
            </a:r>
            <a:r>
              <a:rPr lang="de-DE" dirty="0"/>
              <a:t>h </a:t>
            </a:r>
            <a:r>
              <a:rPr lang="de-DE" dirty="0" smtClean="0"/>
              <a:t>nach stabilem Testklima</a:t>
            </a:r>
            <a:endParaRPr lang="de-DE" dirty="0"/>
          </a:p>
          <a:p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SEHO Systems GmbH</a:t>
            </a:r>
            <a:endParaRPr lang="de-DE" dirty="0"/>
          </a:p>
        </p:txBody>
      </p:sp>
      <p:pic>
        <p:nvPicPr>
          <p:cNvPr id="7" name="Bild 1" descr="IMG_1190"/>
          <p:cNvPicPr/>
          <p:nvPr/>
        </p:nvPicPr>
        <p:blipFill>
          <a:blip r:embed="rId2" cstate="print">
            <a:clrChange>
              <a:clrFrom>
                <a:srgbClr val="AEB8B0"/>
              </a:clrFrom>
              <a:clrTo>
                <a:srgbClr val="AEB8B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2082" y="1164902"/>
            <a:ext cx="2734124" cy="2648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hteck 11"/>
          <p:cNvSpPr/>
          <p:nvPr/>
        </p:nvSpPr>
        <p:spPr>
          <a:xfrm>
            <a:off x="7469579" y="1397000"/>
            <a:ext cx="4393803" cy="748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2133" dirty="0"/>
              <a:t>Adipinsäure – max. Menge ohne Temperatur-Belastung</a:t>
            </a:r>
          </a:p>
        </p:txBody>
      </p:sp>
      <p:grpSp>
        <p:nvGrpSpPr>
          <p:cNvPr id="9" name="Gruppieren 8"/>
          <p:cNvGrpSpPr/>
          <p:nvPr/>
        </p:nvGrpSpPr>
        <p:grpSpPr>
          <a:xfrm>
            <a:off x="6555624" y="1659256"/>
            <a:ext cx="5356579" cy="4622800"/>
            <a:chOff x="4916718" y="734279"/>
            <a:chExt cx="4017434" cy="3467100"/>
          </a:xfrm>
        </p:grpSpPr>
        <p:grpSp>
          <p:nvGrpSpPr>
            <p:cNvPr id="10" name="Gruppieren 1"/>
            <p:cNvGrpSpPr>
              <a:grpSpLocks/>
            </p:cNvGrpSpPr>
            <p:nvPr/>
          </p:nvGrpSpPr>
          <p:grpSpPr bwMode="auto">
            <a:xfrm>
              <a:off x="4916718" y="734279"/>
              <a:ext cx="4017434" cy="3467100"/>
              <a:chOff x="3581400" y="1142216"/>
              <a:chExt cx="5562600" cy="4801383"/>
            </a:xfrm>
          </p:grpSpPr>
          <p:pic>
            <p:nvPicPr>
              <p:cNvPr id="14" name="Bild 3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95378" y="2395970"/>
                <a:ext cx="3190367" cy="9917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aphicFrame>
            <p:nvGraphicFramePr>
              <p:cNvPr id="15" name="Diagramm 14"/>
              <p:cNvGraphicFramePr>
                <a:graphicFrameLocks/>
              </p:cNvGraphicFramePr>
              <p:nvPr>
                <p:extLst/>
              </p:nvPr>
            </p:nvGraphicFramePr>
            <p:xfrm>
              <a:off x="3581400" y="1142216"/>
              <a:ext cx="5562600" cy="480138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</p:grpSp>
        <p:cxnSp>
          <p:nvCxnSpPr>
            <p:cNvPr id="16" name="Gerade Verbindung 3"/>
            <p:cNvCxnSpPr>
              <a:cxnSpLocks noChangeShapeType="1"/>
            </p:cNvCxnSpPr>
            <p:nvPr/>
          </p:nvCxnSpPr>
          <p:spPr bwMode="auto">
            <a:xfrm flipH="1">
              <a:off x="6155139" y="2246156"/>
              <a:ext cx="2531661" cy="1"/>
            </a:xfrm>
            <a:prstGeom prst="line">
              <a:avLst/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11684-733E-4AB4-A38E-11DAF3008BE1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6502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Korrosivität</a:t>
            </a:r>
            <a:r>
              <a:rPr lang="de-DE" dirty="0" smtClean="0"/>
              <a:t> der Rückstände – SIR-Test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SEHO Systems GmbH</a:t>
            </a: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6645936" y="1028734"/>
            <a:ext cx="5402725" cy="4293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16908" indent="-416908" defTabSz="1111752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■"/>
            </a:pPr>
            <a:r>
              <a:rPr lang="de-DE" sz="2133" dirty="0"/>
              <a:t>Ohne thermische Vorbehandlung: Forderung bei allen untersuchten Flussmitteln eingehalten</a:t>
            </a:r>
          </a:p>
          <a:p>
            <a:pPr marL="416908" indent="-416908" defTabSz="1111752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■"/>
            </a:pPr>
            <a:r>
              <a:rPr lang="de-DE" sz="2133" dirty="0"/>
              <a:t>Steigende Menge reduziert Oberflächenwiderstand.</a:t>
            </a:r>
          </a:p>
          <a:p>
            <a:pPr marL="416908" indent="-416908" defTabSz="1111752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■"/>
            </a:pPr>
            <a:r>
              <a:rPr lang="de-DE" sz="2133" dirty="0"/>
              <a:t>Mit thermischer Vorbehandlung:</a:t>
            </a:r>
            <a:br>
              <a:rPr lang="de-DE" sz="2133" dirty="0"/>
            </a:br>
            <a:r>
              <a:rPr lang="de-DE" sz="2133" dirty="0"/>
              <a:t>Teilweise Dendriten-Bildung und Ausfälle</a:t>
            </a:r>
          </a:p>
          <a:p>
            <a:pPr marL="416908" indent="-416908" defTabSz="1111752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■"/>
            </a:pPr>
            <a:endParaRPr lang="de-DE" sz="2133" dirty="0"/>
          </a:p>
          <a:p>
            <a:pPr marL="416908" indent="-416908" defTabSz="1111752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■"/>
            </a:pPr>
            <a:r>
              <a:rPr lang="de-DE" sz="2133" dirty="0"/>
              <a:t>Einhaltung der Anforderung mit bestem Ergebnis bei Flussmittel 50.25 und Adipinsäure</a:t>
            </a:r>
          </a:p>
        </p:txBody>
      </p:sp>
      <p:grpSp>
        <p:nvGrpSpPr>
          <p:cNvPr id="11" name="Gruppieren 1"/>
          <p:cNvGrpSpPr>
            <a:grpSpLocks/>
          </p:cNvGrpSpPr>
          <p:nvPr/>
        </p:nvGrpSpPr>
        <p:grpSpPr bwMode="auto">
          <a:xfrm>
            <a:off x="609600" y="1498600"/>
            <a:ext cx="5827485" cy="5029200"/>
            <a:chOff x="38100" y="1752600"/>
            <a:chExt cx="5562600" cy="4801383"/>
          </a:xfrm>
        </p:grpSpPr>
        <p:pic>
          <p:nvPicPr>
            <p:cNvPr id="12" name="Bild 23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53578" y="3011035"/>
              <a:ext cx="3253397" cy="773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aphicFrame>
          <p:nvGraphicFramePr>
            <p:cNvPr id="13" name="Diagramm 12"/>
            <p:cNvGraphicFramePr>
              <a:graphicFrameLocks/>
            </p:cNvGraphicFramePr>
            <p:nvPr>
              <p:extLst/>
            </p:nvPr>
          </p:nvGraphicFramePr>
          <p:xfrm>
            <a:off x="38100" y="1752600"/>
            <a:ext cx="5562600" cy="480138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cxnSp>
        <p:nvCxnSpPr>
          <p:cNvPr id="14" name="Gerade Verbindung 18"/>
          <p:cNvCxnSpPr>
            <a:cxnSpLocks noChangeShapeType="1"/>
          </p:cNvCxnSpPr>
          <p:nvPr/>
        </p:nvCxnSpPr>
        <p:spPr bwMode="auto">
          <a:xfrm flipH="1">
            <a:off x="2385400" y="3717967"/>
            <a:ext cx="3710600" cy="0"/>
          </a:xfrm>
          <a:prstGeom prst="lin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" name="Rechteck 14"/>
          <p:cNvSpPr/>
          <p:nvPr/>
        </p:nvSpPr>
        <p:spPr>
          <a:xfrm>
            <a:off x="1320800" y="1397000"/>
            <a:ext cx="4393803" cy="748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2133" dirty="0"/>
              <a:t>Flussmittel 50.25 – max. Menge 150°C Temperatur-Belastung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11684-733E-4AB4-A38E-11DAF3008BE1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41569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02400" y="1152764"/>
            <a:ext cx="4817403" cy="34036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Aufbau der Prozesszelle </a:t>
            </a:r>
            <a:endParaRPr lang="de-DE" dirty="0"/>
          </a:p>
        </p:txBody>
      </p:sp>
      <p:sp>
        <p:nvSpPr>
          <p:cNvPr id="7" name="Inhaltsplatzhalter 6"/>
          <p:cNvSpPr>
            <a:spLocks noGrp="1"/>
          </p:cNvSpPr>
          <p:nvPr>
            <p:ph idx="1"/>
          </p:nvPr>
        </p:nvSpPr>
        <p:spPr>
          <a:xfrm>
            <a:off x="1401008" y="5461000"/>
            <a:ext cx="10440355" cy="479307"/>
          </a:xfrm>
        </p:spPr>
        <p:txBody>
          <a:bodyPr/>
          <a:lstStyle/>
          <a:p>
            <a:r>
              <a:rPr lang="de-DE" dirty="0" smtClean="0"/>
              <a:t>Integration der Plasmadüse und des </a:t>
            </a:r>
            <a:r>
              <a:rPr lang="de-DE" dirty="0" err="1" smtClean="0"/>
              <a:t>Dispergierers</a:t>
            </a:r>
            <a:r>
              <a:rPr lang="de-DE" dirty="0" smtClean="0"/>
              <a:t> in ein </a:t>
            </a:r>
            <a:r>
              <a:rPr lang="de-DE" dirty="0" err="1" smtClean="0"/>
              <a:t>SelectFlux</a:t>
            </a:r>
            <a:r>
              <a:rPr lang="de-DE" dirty="0" smtClean="0"/>
              <a:t>-Modul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SEHO Systems GmbH</a:t>
            </a:r>
            <a:endParaRPr lang="de-DE" dirty="0"/>
          </a:p>
        </p:txBody>
      </p:sp>
      <p:pic>
        <p:nvPicPr>
          <p:cNvPr id="13" name="Picture 2" descr="I:\Plasmalöten\Arbeitspakete\20150123_1004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0" y="1092200"/>
            <a:ext cx="4665133" cy="421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Gerade Verbindung mit Pfeil 8"/>
          <p:cNvCxnSpPr>
            <a:cxnSpLocks noChangeShapeType="1"/>
          </p:cNvCxnSpPr>
          <p:nvPr/>
        </p:nvCxnSpPr>
        <p:spPr bwMode="auto">
          <a:xfrm flipH="1">
            <a:off x="3454400" y="2305051"/>
            <a:ext cx="4978400" cy="590549"/>
          </a:xfrm>
          <a:prstGeom prst="straightConnector1">
            <a:avLst/>
          </a:prstGeom>
          <a:noFill/>
          <a:ln w="5715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11684-733E-4AB4-A38E-11DAF3008BE1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92501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Beispiel zum Flussmittelauftrag (Automobilelektronik)</a:t>
            </a:r>
            <a:endParaRPr lang="de-DE" dirty="0"/>
          </a:p>
        </p:txBody>
      </p:sp>
      <p:pic>
        <p:nvPicPr>
          <p:cNvPr id="6" name="Plasma_Platine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76513" y="1390650"/>
            <a:ext cx="8088312" cy="4549775"/>
          </a:xfrm>
        </p:spPr>
      </p:pic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SEHO Systems GmbH</a:t>
            </a:r>
            <a:endParaRPr lang="de-DE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76514" y="1812985"/>
            <a:ext cx="8088312" cy="3499380"/>
          </a:xfrm>
          <a:prstGeom prst="rect">
            <a:avLst/>
          </a:prstGeom>
        </p:spPr>
      </p:pic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11684-733E-4AB4-A38E-11DAF3008BE1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2527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992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Darstellung des Flussmittelauftrags</a:t>
            </a:r>
            <a:endParaRPr lang="de-DE" dirty="0"/>
          </a:p>
        </p:txBody>
      </p:sp>
      <p:pic>
        <p:nvPicPr>
          <p:cNvPr id="6" name="Plasma_Plex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76513" y="1390650"/>
            <a:ext cx="8088312" cy="4549775"/>
          </a:xfrm>
        </p:spPr>
      </p:pic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SEHO Systems GmbH</a:t>
            </a:r>
            <a:endParaRPr lang="de-DE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11684-733E-4AB4-A38E-11DAF3008BE1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09967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4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remove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Aktuelle Herausforderungen beim Flussmittelauftrag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Einhaltung einer maximalen Verweildauer</a:t>
            </a:r>
            <a:br>
              <a:rPr lang="de-DE" dirty="0"/>
            </a:br>
            <a:r>
              <a:rPr lang="de-DE" dirty="0"/>
              <a:t>zwischen SMT und THT Prozessen</a:t>
            </a:r>
          </a:p>
          <a:p>
            <a:pPr marL="0" indent="0">
              <a:buNone/>
            </a:pPr>
            <a:endParaRPr lang="de-DE" dirty="0"/>
          </a:p>
          <a:p>
            <a:r>
              <a:rPr lang="de-DE" dirty="0"/>
              <a:t>Handhabung großer Mengen</a:t>
            </a:r>
            <a:br>
              <a:rPr lang="de-DE" dirty="0"/>
            </a:br>
            <a:r>
              <a:rPr lang="de-DE" dirty="0"/>
              <a:t>von Gefahrstoff</a:t>
            </a:r>
          </a:p>
          <a:p>
            <a:endParaRPr lang="de-DE" dirty="0"/>
          </a:p>
          <a:p>
            <a:r>
              <a:rPr lang="de-DE" dirty="0"/>
              <a:t>Robuste Prozesse bei ungünstigen</a:t>
            </a:r>
            <a:br>
              <a:rPr lang="de-DE" dirty="0"/>
            </a:br>
            <a:r>
              <a:rPr lang="de-DE" dirty="0"/>
              <a:t>Layouts notwendig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SEHO Systems GmbH</a:t>
            </a:r>
            <a:endParaRPr lang="de-DE"/>
          </a:p>
        </p:txBody>
      </p:sp>
      <p:pic>
        <p:nvPicPr>
          <p:cNvPr id="9" name="Grafik 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4976" y="3731750"/>
            <a:ext cx="3264576" cy="2423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Grafik 3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2800" y="1295401"/>
            <a:ext cx="3264576" cy="2423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11684-733E-4AB4-A38E-11DAF3008BE1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30884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Lötergebnisse von Test- und Serienboards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SEHO Systems GmbH</a:t>
            </a:r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1675904" y="4526487"/>
            <a:ext cx="9889099" cy="1208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16908" indent="-416908" defTabSz="1111752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■"/>
            </a:pPr>
            <a:r>
              <a:rPr lang="de-DE" sz="2133" dirty="0"/>
              <a:t>Optimale Ergebnisse bei Benetzung und </a:t>
            </a:r>
            <a:r>
              <a:rPr lang="de-DE" sz="2133" dirty="0" smtClean="0"/>
              <a:t>Lotdurchstieg (SAC 305-Lot) </a:t>
            </a:r>
            <a:endParaRPr lang="de-DE" sz="2133" dirty="0"/>
          </a:p>
          <a:p>
            <a:pPr marL="416908" indent="-416908" defTabSz="1111752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■"/>
            </a:pPr>
            <a:r>
              <a:rPr lang="de-DE" sz="2133" dirty="0"/>
              <a:t>Keine Unterschiede im Vergleich zum Standardprozess</a:t>
            </a:r>
          </a:p>
          <a:p>
            <a:pPr marL="416908" indent="-416908" defTabSz="1111752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■"/>
            </a:pPr>
            <a:r>
              <a:rPr lang="de-DE" sz="2133" dirty="0"/>
              <a:t>Plasmabehandlung führte zu keinen Bauelementausfällen</a:t>
            </a:r>
          </a:p>
        </p:txBody>
      </p:sp>
      <p:pic>
        <p:nvPicPr>
          <p:cNvPr id="11" name="Picture 2" descr="S:\Elektronik\ET\ET_Projekte\BAY153\Versuche\Zollner_Testboard_140611\Bilder OSP\IMG_085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092200"/>
            <a:ext cx="3920067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 descr="S:\Elektronik\ET\ET_Projekte\BAY153\Versuche\ZollnerTestboard_B8_140611\Bilder B8\IMG_087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4234" y="1092200"/>
            <a:ext cx="4415367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11684-733E-4AB4-A38E-11DAF3008BE1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1246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Serienanlage - Auftrag des Flussmittels im Durchlaufverfahren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401010" y="1390763"/>
            <a:ext cx="5037892" cy="4549544"/>
          </a:xfrm>
        </p:spPr>
        <p:txBody>
          <a:bodyPr/>
          <a:lstStyle/>
          <a:p>
            <a:r>
              <a:rPr lang="de-DE" dirty="0" smtClean="0"/>
              <a:t>Plasmadüse verfährt auf einer Achse </a:t>
            </a:r>
          </a:p>
          <a:p>
            <a:pPr lvl="1"/>
            <a:r>
              <a:rPr lang="de-DE" dirty="0" smtClean="0"/>
              <a:t>Hohe Geschwindigkeit (X m/s)</a:t>
            </a:r>
          </a:p>
          <a:p>
            <a:r>
              <a:rPr lang="de-DE" dirty="0" smtClean="0"/>
              <a:t>Baugruppe verfährt senkrecht dazu</a:t>
            </a:r>
          </a:p>
          <a:p>
            <a:pPr lvl="1"/>
            <a:r>
              <a:rPr lang="de-DE" dirty="0" smtClean="0"/>
              <a:t>Niedrige Geschwindigkeit</a:t>
            </a:r>
            <a:br>
              <a:rPr lang="de-DE" dirty="0" smtClean="0"/>
            </a:br>
            <a:r>
              <a:rPr lang="de-DE" dirty="0" smtClean="0"/>
              <a:t>(~1 m / min)</a:t>
            </a:r>
          </a:p>
          <a:p>
            <a:r>
              <a:rPr lang="de-DE" dirty="0" smtClean="0"/>
              <a:t>Vollflächiger (rechteckiger) Auftrag</a:t>
            </a:r>
          </a:p>
          <a:p>
            <a:pPr lvl="1"/>
            <a:endParaRPr lang="de-DE" dirty="0" smtClean="0"/>
          </a:p>
          <a:p>
            <a:r>
              <a:rPr lang="de-DE" altLang="de-DE" dirty="0" smtClean="0"/>
              <a:t>Auftragsmenge steuerbar durch Pulvervorschub (träge) und </a:t>
            </a:r>
            <a:r>
              <a:rPr lang="de-DE" altLang="de-DE" dirty="0" err="1" smtClean="0"/>
              <a:t>Verfahrgeschwindigkeit</a:t>
            </a:r>
            <a:endParaRPr lang="de-DE" altLang="de-DE" dirty="0" smtClean="0"/>
          </a:p>
          <a:p>
            <a:r>
              <a:rPr lang="de-DE" dirty="0" smtClean="0"/>
              <a:t>Pulver ist während des Auftrags nicht abschaltbar (Umschaltung in Sammelfilter)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SEHO Systems GmbH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CCAB3-41F7-49EE-901B-AEF6C37D8FA5}" type="slidenum">
              <a:rPr lang="de-DE" smtClean="0"/>
              <a:t>21</a:t>
            </a:fld>
            <a:endParaRPr lang="de-DE"/>
          </a:p>
        </p:txBody>
      </p:sp>
      <p:grpSp>
        <p:nvGrpSpPr>
          <p:cNvPr id="6" name="Gruppieren 5"/>
          <p:cNvGrpSpPr/>
          <p:nvPr/>
        </p:nvGrpSpPr>
        <p:grpSpPr>
          <a:xfrm>
            <a:off x="7715536" y="1152764"/>
            <a:ext cx="3391187" cy="2606601"/>
            <a:chOff x="1119802" y="8543150"/>
            <a:chExt cx="10216779" cy="7853024"/>
          </a:xfrm>
        </p:grpSpPr>
        <p:sp>
          <p:nvSpPr>
            <p:cNvPr id="7" name="Freihandform 6"/>
            <p:cNvSpPr/>
            <p:nvPr/>
          </p:nvSpPr>
          <p:spPr>
            <a:xfrm>
              <a:off x="6536732" y="8543150"/>
              <a:ext cx="4799849" cy="7853024"/>
            </a:xfrm>
            <a:custGeom>
              <a:avLst/>
              <a:gdLst>
                <a:gd name="connsiteX0" fmla="*/ 2999849 w 4799849"/>
                <a:gd name="connsiteY0" fmla="*/ 0 h 7853024"/>
                <a:gd name="connsiteX1" fmla="*/ 4790556 w 4799849"/>
                <a:gd name="connsiteY1" fmla="*/ 323192 h 7853024"/>
                <a:gd name="connsiteX2" fmla="*/ 4798739 w 4799849"/>
                <a:gd name="connsiteY2" fmla="*/ 355605 h 7853024"/>
                <a:gd name="connsiteX3" fmla="*/ 4799849 w 4799849"/>
                <a:gd name="connsiteY3" fmla="*/ 355605 h 7853024"/>
                <a:gd name="connsiteX4" fmla="*/ 4799405 w 4799849"/>
                <a:gd name="connsiteY4" fmla="*/ 358243 h 7853024"/>
                <a:gd name="connsiteX5" fmla="*/ 4799849 w 4799849"/>
                <a:gd name="connsiteY5" fmla="*/ 360000 h 7853024"/>
                <a:gd name="connsiteX6" fmla="*/ 4797637 w 4799849"/>
                <a:gd name="connsiteY6" fmla="*/ 368761 h 7853024"/>
                <a:gd name="connsiteX7" fmla="*/ 3599887 w 4799849"/>
                <a:gd name="connsiteY7" fmla="*/ 7492551 h 7853024"/>
                <a:gd name="connsiteX8" fmla="*/ 3599881 w 4799849"/>
                <a:gd name="connsiteY8" fmla="*/ 7492551 h 7853024"/>
                <a:gd name="connsiteX9" fmla="*/ 3600000 w 4799849"/>
                <a:gd name="connsiteY9" fmla="*/ 7493024 h 7853024"/>
                <a:gd name="connsiteX10" fmla="*/ 1800000 w 4799849"/>
                <a:gd name="connsiteY10" fmla="*/ 7853024 h 7853024"/>
                <a:gd name="connsiteX11" fmla="*/ 0 w 4799849"/>
                <a:gd name="connsiteY11" fmla="*/ 7493024 h 7853024"/>
                <a:gd name="connsiteX12" fmla="*/ 119 w 4799849"/>
                <a:gd name="connsiteY12" fmla="*/ 7492551 h 7853024"/>
                <a:gd name="connsiteX13" fmla="*/ 0 w 4799849"/>
                <a:gd name="connsiteY13" fmla="*/ 7492551 h 7853024"/>
                <a:gd name="connsiteX14" fmla="*/ 1199962 w 4799849"/>
                <a:gd name="connsiteY14" fmla="*/ 355605 h 7853024"/>
                <a:gd name="connsiteX15" fmla="*/ 1200959 w 4799849"/>
                <a:gd name="connsiteY15" fmla="*/ 355605 h 7853024"/>
                <a:gd name="connsiteX16" fmla="*/ 1209142 w 4799849"/>
                <a:gd name="connsiteY16" fmla="*/ 323192 h 7853024"/>
                <a:gd name="connsiteX17" fmla="*/ 2999849 w 4799849"/>
                <a:gd name="connsiteY17" fmla="*/ 0 h 7853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799849" h="7853024">
                  <a:moveTo>
                    <a:pt x="2999849" y="0"/>
                  </a:moveTo>
                  <a:cubicBezTo>
                    <a:pt x="3931830" y="0"/>
                    <a:pt x="4698378" y="141659"/>
                    <a:pt x="4790556" y="323192"/>
                  </a:cubicBezTo>
                  <a:lnTo>
                    <a:pt x="4798739" y="355605"/>
                  </a:lnTo>
                  <a:lnTo>
                    <a:pt x="4799849" y="355605"/>
                  </a:lnTo>
                  <a:lnTo>
                    <a:pt x="4799405" y="358243"/>
                  </a:lnTo>
                  <a:lnTo>
                    <a:pt x="4799849" y="360000"/>
                  </a:lnTo>
                  <a:lnTo>
                    <a:pt x="4797637" y="368761"/>
                  </a:lnTo>
                  <a:lnTo>
                    <a:pt x="3599887" y="7492551"/>
                  </a:lnTo>
                  <a:lnTo>
                    <a:pt x="3599881" y="7492551"/>
                  </a:lnTo>
                  <a:lnTo>
                    <a:pt x="3600000" y="7493024"/>
                  </a:lnTo>
                  <a:cubicBezTo>
                    <a:pt x="3600000" y="7691847"/>
                    <a:pt x="2794113" y="7853024"/>
                    <a:pt x="1800000" y="7853024"/>
                  </a:cubicBezTo>
                  <a:cubicBezTo>
                    <a:pt x="805887" y="7853024"/>
                    <a:pt x="0" y="7691847"/>
                    <a:pt x="0" y="7493024"/>
                  </a:cubicBezTo>
                  <a:lnTo>
                    <a:pt x="119" y="7492551"/>
                  </a:lnTo>
                  <a:lnTo>
                    <a:pt x="0" y="7492551"/>
                  </a:lnTo>
                  <a:lnTo>
                    <a:pt x="1199962" y="355605"/>
                  </a:lnTo>
                  <a:lnTo>
                    <a:pt x="1200959" y="355605"/>
                  </a:lnTo>
                  <a:lnTo>
                    <a:pt x="1209142" y="323192"/>
                  </a:lnTo>
                  <a:cubicBezTo>
                    <a:pt x="1301320" y="141659"/>
                    <a:pt x="2067868" y="0"/>
                    <a:pt x="2999849" y="0"/>
                  </a:cubicBezTo>
                  <a:close/>
                </a:path>
              </a:pathLst>
            </a:custGeom>
            <a:solidFill>
              <a:srgbClr val="B2B2B2">
                <a:alpha val="40000"/>
              </a:srgb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4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</a:t>
              </a:r>
            </a:p>
          </p:txBody>
        </p:sp>
        <p:sp>
          <p:nvSpPr>
            <p:cNvPr id="8" name="Freihandform 7"/>
            <p:cNvSpPr/>
            <p:nvPr/>
          </p:nvSpPr>
          <p:spPr>
            <a:xfrm flipH="1">
              <a:off x="4731088" y="8543150"/>
              <a:ext cx="4799849" cy="7853024"/>
            </a:xfrm>
            <a:custGeom>
              <a:avLst/>
              <a:gdLst>
                <a:gd name="connsiteX0" fmla="*/ 2999849 w 4799849"/>
                <a:gd name="connsiteY0" fmla="*/ 0 h 7853024"/>
                <a:gd name="connsiteX1" fmla="*/ 4790556 w 4799849"/>
                <a:gd name="connsiteY1" fmla="*/ 323192 h 7853024"/>
                <a:gd name="connsiteX2" fmla="*/ 4798739 w 4799849"/>
                <a:gd name="connsiteY2" fmla="*/ 355605 h 7853024"/>
                <a:gd name="connsiteX3" fmla="*/ 4799849 w 4799849"/>
                <a:gd name="connsiteY3" fmla="*/ 355605 h 7853024"/>
                <a:gd name="connsiteX4" fmla="*/ 4799405 w 4799849"/>
                <a:gd name="connsiteY4" fmla="*/ 358243 h 7853024"/>
                <a:gd name="connsiteX5" fmla="*/ 4799849 w 4799849"/>
                <a:gd name="connsiteY5" fmla="*/ 360000 h 7853024"/>
                <a:gd name="connsiteX6" fmla="*/ 4797637 w 4799849"/>
                <a:gd name="connsiteY6" fmla="*/ 368761 h 7853024"/>
                <a:gd name="connsiteX7" fmla="*/ 3599887 w 4799849"/>
                <a:gd name="connsiteY7" fmla="*/ 7492551 h 7853024"/>
                <a:gd name="connsiteX8" fmla="*/ 3599881 w 4799849"/>
                <a:gd name="connsiteY8" fmla="*/ 7492551 h 7853024"/>
                <a:gd name="connsiteX9" fmla="*/ 3600000 w 4799849"/>
                <a:gd name="connsiteY9" fmla="*/ 7493024 h 7853024"/>
                <a:gd name="connsiteX10" fmla="*/ 1800000 w 4799849"/>
                <a:gd name="connsiteY10" fmla="*/ 7853024 h 7853024"/>
                <a:gd name="connsiteX11" fmla="*/ 0 w 4799849"/>
                <a:gd name="connsiteY11" fmla="*/ 7493024 h 7853024"/>
                <a:gd name="connsiteX12" fmla="*/ 119 w 4799849"/>
                <a:gd name="connsiteY12" fmla="*/ 7492551 h 7853024"/>
                <a:gd name="connsiteX13" fmla="*/ 0 w 4799849"/>
                <a:gd name="connsiteY13" fmla="*/ 7492551 h 7853024"/>
                <a:gd name="connsiteX14" fmla="*/ 1199962 w 4799849"/>
                <a:gd name="connsiteY14" fmla="*/ 355605 h 7853024"/>
                <a:gd name="connsiteX15" fmla="*/ 1200959 w 4799849"/>
                <a:gd name="connsiteY15" fmla="*/ 355605 h 7853024"/>
                <a:gd name="connsiteX16" fmla="*/ 1209142 w 4799849"/>
                <a:gd name="connsiteY16" fmla="*/ 323192 h 7853024"/>
                <a:gd name="connsiteX17" fmla="*/ 2999849 w 4799849"/>
                <a:gd name="connsiteY17" fmla="*/ 0 h 7853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799849" h="7853024">
                  <a:moveTo>
                    <a:pt x="2999849" y="0"/>
                  </a:moveTo>
                  <a:cubicBezTo>
                    <a:pt x="3931830" y="0"/>
                    <a:pt x="4698378" y="141659"/>
                    <a:pt x="4790556" y="323192"/>
                  </a:cubicBezTo>
                  <a:lnTo>
                    <a:pt x="4798739" y="355605"/>
                  </a:lnTo>
                  <a:lnTo>
                    <a:pt x="4799849" y="355605"/>
                  </a:lnTo>
                  <a:lnTo>
                    <a:pt x="4799405" y="358243"/>
                  </a:lnTo>
                  <a:lnTo>
                    <a:pt x="4799849" y="360000"/>
                  </a:lnTo>
                  <a:lnTo>
                    <a:pt x="4797637" y="368761"/>
                  </a:lnTo>
                  <a:lnTo>
                    <a:pt x="3599887" y="7492551"/>
                  </a:lnTo>
                  <a:lnTo>
                    <a:pt x="3599881" y="7492551"/>
                  </a:lnTo>
                  <a:lnTo>
                    <a:pt x="3600000" y="7493024"/>
                  </a:lnTo>
                  <a:cubicBezTo>
                    <a:pt x="3600000" y="7691847"/>
                    <a:pt x="2794113" y="7853024"/>
                    <a:pt x="1800000" y="7853024"/>
                  </a:cubicBezTo>
                  <a:cubicBezTo>
                    <a:pt x="805887" y="7853024"/>
                    <a:pt x="0" y="7691847"/>
                    <a:pt x="0" y="7493024"/>
                  </a:cubicBezTo>
                  <a:lnTo>
                    <a:pt x="119" y="7492551"/>
                  </a:lnTo>
                  <a:lnTo>
                    <a:pt x="0" y="7492551"/>
                  </a:lnTo>
                  <a:lnTo>
                    <a:pt x="1199962" y="355605"/>
                  </a:lnTo>
                  <a:lnTo>
                    <a:pt x="1200959" y="355605"/>
                  </a:lnTo>
                  <a:lnTo>
                    <a:pt x="1209142" y="323192"/>
                  </a:lnTo>
                  <a:cubicBezTo>
                    <a:pt x="1301320" y="141659"/>
                    <a:pt x="2067868" y="0"/>
                    <a:pt x="2999849" y="0"/>
                  </a:cubicBezTo>
                  <a:close/>
                </a:path>
              </a:pathLst>
            </a:custGeom>
            <a:solidFill>
              <a:srgbClr val="B2B2B2">
                <a:alpha val="40000"/>
              </a:srgb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4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</a:t>
              </a:r>
            </a:p>
          </p:txBody>
        </p:sp>
        <p:sp>
          <p:nvSpPr>
            <p:cNvPr id="9" name="Freihandform 8"/>
            <p:cNvSpPr/>
            <p:nvPr/>
          </p:nvSpPr>
          <p:spPr>
            <a:xfrm>
              <a:off x="2925445" y="8543150"/>
              <a:ext cx="4799849" cy="7853024"/>
            </a:xfrm>
            <a:custGeom>
              <a:avLst/>
              <a:gdLst>
                <a:gd name="connsiteX0" fmla="*/ 2999849 w 4799849"/>
                <a:gd name="connsiteY0" fmla="*/ 0 h 7853024"/>
                <a:gd name="connsiteX1" fmla="*/ 4790556 w 4799849"/>
                <a:gd name="connsiteY1" fmla="*/ 323192 h 7853024"/>
                <a:gd name="connsiteX2" fmla="*/ 4798739 w 4799849"/>
                <a:gd name="connsiteY2" fmla="*/ 355605 h 7853024"/>
                <a:gd name="connsiteX3" fmla="*/ 4799849 w 4799849"/>
                <a:gd name="connsiteY3" fmla="*/ 355605 h 7853024"/>
                <a:gd name="connsiteX4" fmla="*/ 4799405 w 4799849"/>
                <a:gd name="connsiteY4" fmla="*/ 358243 h 7853024"/>
                <a:gd name="connsiteX5" fmla="*/ 4799849 w 4799849"/>
                <a:gd name="connsiteY5" fmla="*/ 360000 h 7853024"/>
                <a:gd name="connsiteX6" fmla="*/ 4797637 w 4799849"/>
                <a:gd name="connsiteY6" fmla="*/ 368761 h 7853024"/>
                <a:gd name="connsiteX7" fmla="*/ 3599887 w 4799849"/>
                <a:gd name="connsiteY7" fmla="*/ 7492551 h 7853024"/>
                <a:gd name="connsiteX8" fmla="*/ 3599881 w 4799849"/>
                <a:gd name="connsiteY8" fmla="*/ 7492551 h 7853024"/>
                <a:gd name="connsiteX9" fmla="*/ 3600000 w 4799849"/>
                <a:gd name="connsiteY9" fmla="*/ 7493024 h 7853024"/>
                <a:gd name="connsiteX10" fmla="*/ 1800000 w 4799849"/>
                <a:gd name="connsiteY10" fmla="*/ 7853024 h 7853024"/>
                <a:gd name="connsiteX11" fmla="*/ 0 w 4799849"/>
                <a:gd name="connsiteY11" fmla="*/ 7493024 h 7853024"/>
                <a:gd name="connsiteX12" fmla="*/ 119 w 4799849"/>
                <a:gd name="connsiteY12" fmla="*/ 7492551 h 7853024"/>
                <a:gd name="connsiteX13" fmla="*/ 0 w 4799849"/>
                <a:gd name="connsiteY13" fmla="*/ 7492551 h 7853024"/>
                <a:gd name="connsiteX14" fmla="*/ 1199962 w 4799849"/>
                <a:gd name="connsiteY14" fmla="*/ 355605 h 7853024"/>
                <a:gd name="connsiteX15" fmla="*/ 1200959 w 4799849"/>
                <a:gd name="connsiteY15" fmla="*/ 355605 h 7853024"/>
                <a:gd name="connsiteX16" fmla="*/ 1209142 w 4799849"/>
                <a:gd name="connsiteY16" fmla="*/ 323192 h 7853024"/>
                <a:gd name="connsiteX17" fmla="*/ 2999849 w 4799849"/>
                <a:gd name="connsiteY17" fmla="*/ 0 h 7853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799849" h="7853024">
                  <a:moveTo>
                    <a:pt x="2999849" y="0"/>
                  </a:moveTo>
                  <a:cubicBezTo>
                    <a:pt x="3931830" y="0"/>
                    <a:pt x="4698378" y="141659"/>
                    <a:pt x="4790556" y="323192"/>
                  </a:cubicBezTo>
                  <a:lnTo>
                    <a:pt x="4798739" y="355605"/>
                  </a:lnTo>
                  <a:lnTo>
                    <a:pt x="4799849" y="355605"/>
                  </a:lnTo>
                  <a:lnTo>
                    <a:pt x="4799405" y="358243"/>
                  </a:lnTo>
                  <a:lnTo>
                    <a:pt x="4799849" y="360000"/>
                  </a:lnTo>
                  <a:lnTo>
                    <a:pt x="4797637" y="368761"/>
                  </a:lnTo>
                  <a:lnTo>
                    <a:pt x="3599887" y="7492551"/>
                  </a:lnTo>
                  <a:lnTo>
                    <a:pt x="3599881" y="7492551"/>
                  </a:lnTo>
                  <a:lnTo>
                    <a:pt x="3600000" y="7493024"/>
                  </a:lnTo>
                  <a:cubicBezTo>
                    <a:pt x="3600000" y="7691847"/>
                    <a:pt x="2794113" y="7853024"/>
                    <a:pt x="1800000" y="7853024"/>
                  </a:cubicBezTo>
                  <a:cubicBezTo>
                    <a:pt x="805887" y="7853024"/>
                    <a:pt x="0" y="7691847"/>
                    <a:pt x="0" y="7493024"/>
                  </a:cubicBezTo>
                  <a:lnTo>
                    <a:pt x="119" y="7492551"/>
                  </a:lnTo>
                  <a:lnTo>
                    <a:pt x="0" y="7492551"/>
                  </a:lnTo>
                  <a:lnTo>
                    <a:pt x="1199962" y="355605"/>
                  </a:lnTo>
                  <a:lnTo>
                    <a:pt x="1200959" y="355605"/>
                  </a:lnTo>
                  <a:lnTo>
                    <a:pt x="1209142" y="323192"/>
                  </a:lnTo>
                  <a:cubicBezTo>
                    <a:pt x="1301320" y="141659"/>
                    <a:pt x="2067868" y="0"/>
                    <a:pt x="2999849" y="0"/>
                  </a:cubicBezTo>
                  <a:close/>
                </a:path>
              </a:pathLst>
            </a:custGeom>
            <a:solidFill>
              <a:srgbClr val="B2B2B2">
                <a:alpha val="40000"/>
              </a:srgb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4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3</a:t>
              </a:r>
            </a:p>
          </p:txBody>
        </p:sp>
        <p:sp>
          <p:nvSpPr>
            <p:cNvPr id="10" name="Freihandform 9"/>
            <p:cNvSpPr/>
            <p:nvPr/>
          </p:nvSpPr>
          <p:spPr>
            <a:xfrm flipH="1">
              <a:off x="1119802" y="8543150"/>
              <a:ext cx="4799849" cy="7853024"/>
            </a:xfrm>
            <a:custGeom>
              <a:avLst/>
              <a:gdLst>
                <a:gd name="connsiteX0" fmla="*/ 2999849 w 4799849"/>
                <a:gd name="connsiteY0" fmla="*/ 0 h 7853024"/>
                <a:gd name="connsiteX1" fmla="*/ 4790556 w 4799849"/>
                <a:gd name="connsiteY1" fmla="*/ 323192 h 7853024"/>
                <a:gd name="connsiteX2" fmla="*/ 4798739 w 4799849"/>
                <a:gd name="connsiteY2" fmla="*/ 355605 h 7853024"/>
                <a:gd name="connsiteX3" fmla="*/ 4799849 w 4799849"/>
                <a:gd name="connsiteY3" fmla="*/ 355605 h 7853024"/>
                <a:gd name="connsiteX4" fmla="*/ 4799405 w 4799849"/>
                <a:gd name="connsiteY4" fmla="*/ 358243 h 7853024"/>
                <a:gd name="connsiteX5" fmla="*/ 4799849 w 4799849"/>
                <a:gd name="connsiteY5" fmla="*/ 360000 h 7853024"/>
                <a:gd name="connsiteX6" fmla="*/ 4797637 w 4799849"/>
                <a:gd name="connsiteY6" fmla="*/ 368761 h 7853024"/>
                <a:gd name="connsiteX7" fmla="*/ 3599887 w 4799849"/>
                <a:gd name="connsiteY7" fmla="*/ 7492551 h 7853024"/>
                <a:gd name="connsiteX8" fmla="*/ 3599881 w 4799849"/>
                <a:gd name="connsiteY8" fmla="*/ 7492551 h 7853024"/>
                <a:gd name="connsiteX9" fmla="*/ 3600000 w 4799849"/>
                <a:gd name="connsiteY9" fmla="*/ 7493024 h 7853024"/>
                <a:gd name="connsiteX10" fmla="*/ 1800000 w 4799849"/>
                <a:gd name="connsiteY10" fmla="*/ 7853024 h 7853024"/>
                <a:gd name="connsiteX11" fmla="*/ 0 w 4799849"/>
                <a:gd name="connsiteY11" fmla="*/ 7493024 h 7853024"/>
                <a:gd name="connsiteX12" fmla="*/ 119 w 4799849"/>
                <a:gd name="connsiteY12" fmla="*/ 7492551 h 7853024"/>
                <a:gd name="connsiteX13" fmla="*/ 0 w 4799849"/>
                <a:gd name="connsiteY13" fmla="*/ 7492551 h 7853024"/>
                <a:gd name="connsiteX14" fmla="*/ 1199962 w 4799849"/>
                <a:gd name="connsiteY14" fmla="*/ 355605 h 7853024"/>
                <a:gd name="connsiteX15" fmla="*/ 1200959 w 4799849"/>
                <a:gd name="connsiteY15" fmla="*/ 355605 h 7853024"/>
                <a:gd name="connsiteX16" fmla="*/ 1209142 w 4799849"/>
                <a:gd name="connsiteY16" fmla="*/ 323192 h 7853024"/>
                <a:gd name="connsiteX17" fmla="*/ 2999849 w 4799849"/>
                <a:gd name="connsiteY17" fmla="*/ 0 h 7853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799849" h="7853024">
                  <a:moveTo>
                    <a:pt x="2999849" y="0"/>
                  </a:moveTo>
                  <a:cubicBezTo>
                    <a:pt x="3931830" y="0"/>
                    <a:pt x="4698378" y="141659"/>
                    <a:pt x="4790556" y="323192"/>
                  </a:cubicBezTo>
                  <a:lnTo>
                    <a:pt x="4798739" y="355605"/>
                  </a:lnTo>
                  <a:lnTo>
                    <a:pt x="4799849" y="355605"/>
                  </a:lnTo>
                  <a:lnTo>
                    <a:pt x="4799405" y="358243"/>
                  </a:lnTo>
                  <a:lnTo>
                    <a:pt x="4799849" y="360000"/>
                  </a:lnTo>
                  <a:lnTo>
                    <a:pt x="4797637" y="368761"/>
                  </a:lnTo>
                  <a:lnTo>
                    <a:pt x="3599887" y="7492551"/>
                  </a:lnTo>
                  <a:lnTo>
                    <a:pt x="3599881" y="7492551"/>
                  </a:lnTo>
                  <a:lnTo>
                    <a:pt x="3600000" y="7493024"/>
                  </a:lnTo>
                  <a:cubicBezTo>
                    <a:pt x="3600000" y="7691847"/>
                    <a:pt x="2794113" y="7853024"/>
                    <a:pt x="1800000" y="7853024"/>
                  </a:cubicBezTo>
                  <a:cubicBezTo>
                    <a:pt x="805887" y="7853024"/>
                    <a:pt x="0" y="7691847"/>
                    <a:pt x="0" y="7493024"/>
                  </a:cubicBezTo>
                  <a:lnTo>
                    <a:pt x="119" y="7492551"/>
                  </a:lnTo>
                  <a:lnTo>
                    <a:pt x="0" y="7492551"/>
                  </a:lnTo>
                  <a:lnTo>
                    <a:pt x="1199962" y="355605"/>
                  </a:lnTo>
                  <a:lnTo>
                    <a:pt x="1200959" y="355605"/>
                  </a:lnTo>
                  <a:lnTo>
                    <a:pt x="1209142" y="323192"/>
                  </a:lnTo>
                  <a:cubicBezTo>
                    <a:pt x="1301320" y="141659"/>
                    <a:pt x="2067868" y="0"/>
                    <a:pt x="2999849" y="0"/>
                  </a:cubicBezTo>
                  <a:close/>
                </a:path>
              </a:pathLst>
            </a:custGeom>
            <a:solidFill>
              <a:srgbClr val="B2B2B2">
                <a:alpha val="40000"/>
              </a:srgb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4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4</a:t>
              </a:r>
            </a:p>
          </p:txBody>
        </p:sp>
        <p:sp>
          <p:nvSpPr>
            <p:cNvPr id="11" name="Ellipse 10"/>
            <p:cNvSpPr/>
            <p:nvPr/>
          </p:nvSpPr>
          <p:spPr>
            <a:xfrm>
              <a:off x="7736580" y="8543150"/>
              <a:ext cx="3600000" cy="720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351"/>
            </a:p>
          </p:txBody>
        </p:sp>
        <p:sp>
          <p:nvSpPr>
            <p:cNvPr id="12" name="Pfeil nach unten 11"/>
            <p:cNvSpPr/>
            <p:nvPr/>
          </p:nvSpPr>
          <p:spPr>
            <a:xfrm rot="522172">
              <a:off x="9026290" y="8940305"/>
              <a:ext cx="655054" cy="2154710"/>
            </a:xfrm>
            <a:prstGeom prst="down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rtlCol="0" anchor="ctr"/>
            <a:lstStyle/>
            <a:p>
              <a:pPr algn="ctr"/>
              <a:r>
                <a:rPr lang="de-DE" sz="1351" dirty="0"/>
                <a:t>1</a:t>
              </a:r>
            </a:p>
          </p:txBody>
        </p:sp>
        <p:sp>
          <p:nvSpPr>
            <p:cNvPr id="13" name="Pfeil nach unten 12"/>
            <p:cNvSpPr/>
            <p:nvPr/>
          </p:nvSpPr>
          <p:spPr>
            <a:xfrm rot="21077828" flipV="1">
              <a:off x="8122359" y="14001895"/>
              <a:ext cx="655054" cy="2154710"/>
            </a:xfrm>
            <a:prstGeom prst="down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351" dirty="0"/>
                <a:t>2</a:t>
              </a:r>
            </a:p>
          </p:txBody>
        </p:sp>
      </p:grpSp>
      <p:sp>
        <p:nvSpPr>
          <p:cNvPr id="14" name="Textfeld 13"/>
          <p:cNvSpPr txBox="1"/>
          <p:nvPr/>
        </p:nvSpPr>
        <p:spPr>
          <a:xfrm>
            <a:off x="7232958" y="3880130"/>
            <a:ext cx="4051109" cy="300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51" dirty="0"/>
              <a:t>Spuren des Flussmittelauftrags auf der Baugruppe</a:t>
            </a:r>
          </a:p>
        </p:txBody>
      </p:sp>
      <p:pic>
        <p:nvPicPr>
          <p:cNvPr id="15" name="Grafik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2066" y="1139767"/>
            <a:ext cx="5499934" cy="4761645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 rotWithShape="1">
          <a:blip r:embed="rId3"/>
          <a:srcRect l="7553" r="8667"/>
          <a:stretch/>
        </p:blipFill>
        <p:spPr>
          <a:xfrm>
            <a:off x="6418848" y="1191659"/>
            <a:ext cx="5842426" cy="4770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285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 smtClean="0"/>
              <a:t>Weitere Nutzbarkeit des Verfahrens</a:t>
            </a:r>
          </a:p>
        </p:txBody>
      </p:sp>
      <p:sp>
        <p:nvSpPr>
          <p:cNvPr id="28675" name="Inhaltsplatzhalt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altLang="de-DE" dirty="0" smtClean="0"/>
              <a:t>Reduktion von Oxidschichten bei überlagerten Baugruppen und Schutz vor </a:t>
            </a:r>
            <a:r>
              <a:rPr lang="de-DE" altLang="de-DE" dirty="0" err="1" smtClean="0"/>
              <a:t>Reoxidation</a:t>
            </a:r>
            <a:r>
              <a:rPr lang="de-DE" altLang="de-DE" dirty="0" smtClean="0"/>
              <a:t> </a:t>
            </a:r>
          </a:p>
        </p:txBody>
      </p:sp>
      <p:grpSp>
        <p:nvGrpSpPr>
          <p:cNvPr id="28678" name="Gruppieren 2"/>
          <p:cNvGrpSpPr>
            <a:grpSpLocks/>
          </p:cNvGrpSpPr>
          <p:nvPr/>
        </p:nvGrpSpPr>
        <p:grpSpPr bwMode="auto">
          <a:xfrm>
            <a:off x="2019300" y="2395540"/>
            <a:ext cx="3987800" cy="1951037"/>
            <a:chOff x="755650" y="3141663"/>
            <a:chExt cx="3695700" cy="1808162"/>
          </a:xfrm>
        </p:grpSpPr>
        <p:pic>
          <p:nvPicPr>
            <p:cNvPr id="28684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650" y="3141663"/>
              <a:ext cx="1800225" cy="1806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8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1125" y="3141663"/>
              <a:ext cx="1800225" cy="1808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679" name="Gruppieren 1"/>
          <p:cNvGrpSpPr>
            <a:grpSpLocks/>
          </p:cNvGrpSpPr>
          <p:nvPr/>
        </p:nvGrpSpPr>
        <p:grpSpPr bwMode="auto">
          <a:xfrm>
            <a:off x="6362700" y="2395541"/>
            <a:ext cx="3987800" cy="1952625"/>
            <a:chOff x="4979988" y="3062288"/>
            <a:chExt cx="3695700" cy="1809750"/>
          </a:xfrm>
        </p:grpSpPr>
        <p:pic>
          <p:nvPicPr>
            <p:cNvPr id="28682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79988" y="3062288"/>
              <a:ext cx="1800225" cy="1806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83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5463" y="3062288"/>
              <a:ext cx="1800225" cy="1809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680" name="Textfeld 11"/>
          <p:cNvSpPr txBox="1">
            <a:spLocks noChangeArrowheads="1"/>
          </p:cNvSpPr>
          <p:nvPr/>
        </p:nvSpPr>
        <p:spPr bwMode="auto">
          <a:xfrm>
            <a:off x="2681290" y="4346577"/>
            <a:ext cx="26638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2000" dirty="0"/>
              <a:t>Reaktivierung einer OSP Oberfläche</a:t>
            </a:r>
          </a:p>
        </p:txBody>
      </p:sp>
      <p:sp>
        <p:nvSpPr>
          <p:cNvPr id="28681" name="Textfeld 12"/>
          <p:cNvSpPr txBox="1">
            <a:spLocks noChangeArrowheads="1"/>
          </p:cNvSpPr>
          <p:nvPr/>
        </p:nvSpPr>
        <p:spPr bwMode="auto">
          <a:xfrm>
            <a:off x="6556378" y="4346576"/>
            <a:ext cx="359886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2000" dirty="0"/>
              <a:t> Verbesserung der Lötbarkeit einer </a:t>
            </a:r>
            <a:r>
              <a:rPr lang="de-DE" altLang="de-DE" sz="2000" dirty="0" err="1"/>
              <a:t>Sn</a:t>
            </a:r>
            <a:r>
              <a:rPr lang="de-DE" altLang="de-DE" sz="2000" dirty="0"/>
              <a:t> Oberfläche</a:t>
            </a:r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/>
              <a:t>SEHO Systems GmbH</a:t>
            </a:r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CCAB3-41F7-49EE-901B-AEF6C37D8FA5}" type="slidenum">
              <a:rPr lang="de-DE" smtClean="0"/>
              <a:t>22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580571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 smtClean="0"/>
              <a:t>Eigenschaften und Vorteile für den Wellenlötprozess</a:t>
            </a:r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SEHO Systems GmbH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Langzeitstabiler Ersatz des flüssigen Flussmittelauftrags</a:t>
            </a:r>
          </a:p>
          <a:p>
            <a:r>
              <a:rPr lang="de-DE" dirty="0" smtClean="0"/>
              <a:t>VOC freier Prozess, keine Lösungsmittel gelangen in die Atmosphäre</a:t>
            </a:r>
          </a:p>
          <a:p>
            <a:r>
              <a:rPr lang="de-DE" dirty="0" smtClean="0"/>
              <a:t>Sehr eingeschränktes Kriechen unter Lotmasken </a:t>
            </a:r>
          </a:p>
          <a:p>
            <a:r>
              <a:rPr lang="de-DE" dirty="0" smtClean="0"/>
              <a:t>Saubere Leiterplattenoberflächen nach dem Lötvorgang</a:t>
            </a:r>
          </a:p>
          <a:p>
            <a:r>
              <a:rPr lang="de-DE" dirty="0" smtClean="0"/>
              <a:t>Einfache Reinigung, da nur eine chemische Komponente</a:t>
            </a:r>
          </a:p>
          <a:p>
            <a:r>
              <a:rPr lang="de-DE" dirty="0" smtClean="0"/>
              <a:t>Wenig Rückstände in der Anlagentechnik (Auftrag und Vorheizung)</a:t>
            </a:r>
          </a:p>
          <a:p>
            <a:r>
              <a:rPr lang="de-DE" dirty="0" smtClean="0"/>
              <a:t>Einfache Handhabung</a:t>
            </a:r>
          </a:p>
          <a:p>
            <a:pPr lvl="1"/>
            <a:r>
              <a:rPr lang="de-DE" dirty="0" smtClean="0"/>
              <a:t>Keine Gefahrstoffe</a:t>
            </a:r>
          </a:p>
          <a:p>
            <a:pPr lvl="1"/>
            <a:r>
              <a:rPr lang="de-DE" dirty="0" smtClean="0"/>
              <a:t>Einfache Lagerung</a:t>
            </a:r>
          </a:p>
          <a:p>
            <a:pPr lvl="1"/>
            <a:r>
              <a:rPr lang="de-DE" dirty="0" smtClean="0"/>
              <a:t>Einfacher Transport</a:t>
            </a:r>
          </a:p>
          <a:p>
            <a:r>
              <a:rPr lang="de-DE" dirty="0" smtClean="0"/>
              <a:t>Kostenvorteile (Einsparung des Lösungsmittels)</a:t>
            </a:r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11684-733E-4AB4-A38E-11DAF3008BE1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223910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Herausforderungen im Wellenlötprozess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199456" y="1220755"/>
            <a:ext cx="10440355" cy="4549544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Nach dem Wellen- bzw. Selektivlötprozess verbleiben Flussmittelrückstände auf den Baugruppen  (beim Selektivlötprozess zum Teil nicht thermisch aktiviert):</a:t>
            </a:r>
          </a:p>
          <a:p>
            <a:pPr marL="0" indent="0">
              <a:buNone/>
            </a:pPr>
            <a:endParaRPr lang="de-DE" dirty="0"/>
          </a:p>
          <a:p>
            <a:pPr marL="416908" lvl="1" indent="-416908">
              <a:buFont typeface="Arial" panose="020B0604020202020204" pitchFamily="34" charset="0"/>
              <a:buChar char="■"/>
            </a:pPr>
            <a:r>
              <a:rPr lang="de-DE" dirty="0" smtClean="0">
                <a:ea typeface="+mn-ea"/>
              </a:rPr>
              <a:t>Bildung </a:t>
            </a:r>
            <a:r>
              <a:rPr lang="de-DE" dirty="0">
                <a:ea typeface="+mn-ea"/>
              </a:rPr>
              <a:t>eines geschlossenen </a:t>
            </a:r>
            <a:r>
              <a:rPr lang="de-DE" dirty="0" smtClean="0">
                <a:ea typeface="+mn-ea"/>
              </a:rPr>
              <a:t>Feuchtigkeitsfilms bei Betauung</a:t>
            </a:r>
            <a:endParaRPr lang="de-DE" dirty="0">
              <a:ea typeface="+mn-ea"/>
            </a:endParaRPr>
          </a:p>
          <a:p>
            <a:pPr marL="416908" lvl="2" indent="-416908">
              <a:buClr>
                <a:schemeClr val="accent1"/>
              </a:buClr>
              <a:buFont typeface="Arial" panose="020B0604020202020204" pitchFamily="34" charset="0"/>
              <a:buChar char="■"/>
            </a:pPr>
            <a:r>
              <a:rPr lang="de-DE" dirty="0" smtClean="0">
                <a:ea typeface="+mn-ea"/>
              </a:rPr>
              <a:t>Absenkung </a:t>
            </a:r>
            <a:r>
              <a:rPr lang="de-DE" dirty="0">
                <a:ea typeface="+mn-ea"/>
              </a:rPr>
              <a:t>des Oberflächenwiderstandes oder </a:t>
            </a:r>
            <a:r>
              <a:rPr lang="de-DE" dirty="0" smtClean="0">
                <a:ea typeface="+mn-ea"/>
              </a:rPr>
              <a:t>Bildung </a:t>
            </a:r>
            <a:r>
              <a:rPr lang="de-DE" dirty="0">
                <a:ea typeface="+mn-ea"/>
              </a:rPr>
              <a:t>von Kurzschlussbrücken</a:t>
            </a:r>
          </a:p>
          <a:p>
            <a:pPr marL="416908" lvl="1" indent="-416908">
              <a:buFont typeface="Arial" panose="020B0604020202020204" pitchFamily="34" charset="0"/>
              <a:buChar char="■"/>
            </a:pPr>
            <a:r>
              <a:rPr lang="de-DE" dirty="0">
                <a:ea typeface="+mn-ea"/>
              </a:rPr>
              <a:t>Haftungsprobleme beim Lackieren</a:t>
            </a:r>
          </a:p>
          <a:p>
            <a:pPr marL="416908" lvl="1" indent="-416908">
              <a:buFont typeface="Arial" panose="020B0604020202020204" pitchFamily="34" charset="0"/>
              <a:buChar char="■"/>
            </a:pPr>
            <a:r>
              <a:rPr lang="de-DE" dirty="0" err="1">
                <a:ea typeface="+mn-ea"/>
              </a:rPr>
              <a:t>Kontaktierprobleme</a:t>
            </a:r>
            <a:r>
              <a:rPr lang="de-DE" dirty="0">
                <a:ea typeface="+mn-ea"/>
              </a:rPr>
              <a:t> bei anschließenden Bond- bzw. </a:t>
            </a:r>
            <a:r>
              <a:rPr lang="de-DE" dirty="0" smtClean="0">
                <a:ea typeface="+mn-ea"/>
              </a:rPr>
              <a:t>Klebeprozessen</a:t>
            </a:r>
          </a:p>
          <a:p>
            <a:pPr marL="0" lvl="1" indent="0">
              <a:buNone/>
            </a:pPr>
            <a:r>
              <a:rPr lang="de-DE" b="1" dirty="0" smtClean="0">
                <a:solidFill>
                  <a:srgbClr val="FF0000"/>
                </a:solidFill>
                <a:sym typeface="Wingdings"/>
              </a:rPr>
              <a:t>	</a:t>
            </a:r>
            <a:endParaRPr lang="de-DE" dirty="0">
              <a:ea typeface="+mn-ea"/>
            </a:endParaRPr>
          </a:p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r>
              <a:rPr lang="de-DE" dirty="0" smtClean="0">
                <a:sym typeface="Wingdings"/>
              </a:rPr>
              <a:t>	</a:t>
            </a:r>
            <a:endParaRPr lang="de-DE" dirty="0" smtClean="0"/>
          </a:p>
          <a:p>
            <a:pPr marL="1666101" lvl="3" indent="0">
              <a:buNone/>
            </a:pPr>
            <a:r>
              <a:rPr lang="de-DE" dirty="0"/>
              <a:t>	</a:t>
            </a:r>
            <a:endParaRPr lang="de-DE" dirty="0" smtClean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SEHO Systems GmbH</a:t>
            </a:r>
            <a:endParaRPr lang="de-DE" dirty="0"/>
          </a:p>
        </p:txBody>
      </p:sp>
      <p:graphicFrame>
        <p:nvGraphicFramePr>
          <p:cNvPr id="4" name="Diagramm 3"/>
          <p:cNvGraphicFramePr/>
          <p:nvPr>
            <p:extLst>
              <p:ext uri="{D42A27DB-BD31-4B8C-83A1-F6EECF244321}">
                <p14:modId xmlns:p14="http://schemas.microsoft.com/office/powerpoint/2010/main" val="1417531293"/>
              </p:ext>
            </p:extLst>
          </p:nvPr>
        </p:nvGraphicFramePr>
        <p:xfrm>
          <a:off x="2032000" y="3962400"/>
          <a:ext cx="8128000" cy="21759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11684-733E-4AB4-A38E-11DAF3008BE1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29644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Zusammenstellung des Projektkonsortiums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SEHO Systems GmbH</a:t>
            </a:r>
            <a:endParaRPr lang="de-DE"/>
          </a:p>
        </p:txBody>
      </p:sp>
      <p:grpSp>
        <p:nvGrpSpPr>
          <p:cNvPr id="63" name="Gruppieren 36"/>
          <p:cNvGrpSpPr>
            <a:grpSpLocks/>
          </p:cNvGrpSpPr>
          <p:nvPr/>
        </p:nvGrpSpPr>
        <p:grpSpPr bwMode="auto">
          <a:xfrm>
            <a:off x="922245" y="1137134"/>
            <a:ext cx="6439711" cy="4697065"/>
            <a:chOff x="352322" y="1481752"/>
            <a:chExt cx="6200878" cy="4523760"/>
          </a:xfrm>
        </p:grpSpPr>
        <p:pic>
          <p:nvPicPr>
            <p:cNvPr id="64" name="Picture 78" descr="Bayern_Innovativ_Logo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4347" y="3220858"/>
              <a:ext cx="2536825" cy="779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5" name="Gruppieren 35"/>
            <p:cNvGrpSpPr>
              <a:grpSpLocks/>
            </p:cNvGrpSpPr>
            <p:nvPr/>
          </p:nvGrpSpPr>
          <p:grpSpPr bwMode="auto">
            <a:xfrm>
              <a:off x="352322" y="1481752"/>
              <a:ext cx="6200878" cy="4523760"/>
              <a:chOff x="352322" y="1481752"/>
              <a:chExt cx="6200878" cy="4523760"/>
            </a:xfrm>
          </p:grpSpPr>
          <p:grpSp>
            <p:nvGrpSpPr>
              <p:cNvPr id="66" name="Gruppieren 34"/>
              <p:cNvGrpSpPr>
                <a:grpSpLocks/>
              </p:cNvGrpSpPr>
              <p:nvPr/>
            </p:nvGrpSpPr>
            <p:grpSpPr bwMode="auto">
              <a:xfrm>
                <a:off x="628598" y="1481752"/>
                <a:ext cx="5648325" cy="4523760"/>
                <a:chOff x="640557" y="1481752"/>
                <a:chExt cx="5648325" cy="4523760"/>
              </a:xfrm>
            </p:grpSpPr>
            <p:grpSp>
              <p:nvGrpSpPr>
                <p:cNvPr id="73" name="Gruppieren 33"/>
                <p:cNvGrpSpPr>
                  <a:grpSpLocks/>
                </p:cNvGrpSpPr>
                <p:nvPr/>
              </p:nvGrpSpPr>
              <p:grpSpPr bwMode="auto">
                <a:xfrm>
                  <a:off x="640557" y="1481752"/>
                  <a:ext cx="5648325" cy="4105275"/>
                  <a:chOff x="490538" y="1481752"/>
                  <a:chExt cx="5648325" cy="4105275"/>
                </a:xfrm>
              </p:grpSpPr>
              <p:grpSp>
                <p:nvGrpSpPr>
                  <p:cNvPr id="80" name="Gruppieren 4"/>
                  <p:cNvGrpSpPr>
                    <a:grpSpLocks/>
                  </p:cNvGrpSpPr>
                  <p:nvPr/>
                </p:nvGrpSpPr>
                <p:grpSpPr bwMode="auto">
                  <a:xfrm>
                    <a:off x="1082675" y="1481752"/>
                    <a:ext cx="4464050" cy="4105275"/>
                    <a:chOff x="1073047" y="1481752"/>
                    <a:chExt cx="4464050" cy="4105275"/>
                  </a:xfrm>
                </p:grpSpPr>
                <p:sp>
                  <p:nvSpPr>
                    <p:cNvPr id="87" name="Oval 4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73047" y="1891327"/>
                      <a:ext cx="4464050" cy="3695700"/>
                    </a:xfrm>
                    <a:prstGeom prst="ellipse">
                      <a:avLst/>
                    </a:prstGeom>
                    <a:noFill/>
                    <a:ln w="76200">
                      <a:solidFill>
                        <a:srgbClr val="00007D"/>
                      </a:solidFill>
                      <a:round/>
                      <a:headEnd/>
                      <a:tailEnd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A0B6C0"/>
                          </a:solidFill>
                        </a14:hiddenFill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lIns="0" tIns="0" rIns="0" bIns="0" anchor="ctr"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Char char="n"/>
                        <a:defRPr sz="32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itchFamily="2" charset="2"/>
                        <a:buChar char="¨"/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itchFamily="2" charset="2"/>
                        <a:buChar char="n"/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itchFamily="2" charset="2"/>
                        <a:buChar char="¨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itchFamily="2" charset="2"/>
                        <a:buChar char="§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buChar char="§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buChar char="§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buChar char="§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itchFamily="2" charset="2"/>
                        <a:buChar char="§"/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defTabSz="1219170">
                        <a:spcBef>
                          <a:spcPct val="0"/>
                        </a:spcBef>
                        <a:buClrTx/>
                        <a:buSzTx/>
                        <a:buNone/>
                        <a:defRPr/>
                      </a:pPr>
                      <a:endParaRPr lang="de-DE" altLang="de-DE" sz="2400" kern="0">
                        <a:solidFill>
                          <a:srgbClr val="000000"/>
                        </a:solidFill>
                      </a:endParaRPr>
                    </a:p>
                  </p:txBody>
                </p:sp>
                <p:grpSp>
                  <p:nvGrpSpPr>
                    <p:cNvPr id="88" name="Group 7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369241" y="1481752"/>
                      <a:ext cx="1871662" cy="1128713"/>
                      <a:chOff x="3107" y="1162"/>
                      <a:chExt cx="1179" cy="711"/>
                    </a:xfrm>
                    <a:solidFill>
                      <a:srgbClr val="FFFFFF"/>
                    </a:solidFill>
                  </p:grpSpPr>
                  <p:sp>
                    <p:nvSpPr>
                      <p:cNvPr id="89" name="Oval 5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107" y="1162"/>
                        <a:ext cx="1179" cy="711"/>
                      </a:xfrm>
                      <a:prstGeom prst="ellipse">
                        <a:avLst/>
                      </a:prstGeom>
                      <a:solidFill>
                        <a:schemeClr val="bg1"/>
                      </a:solidFill>
                      <a:ln w="28575">
                        <a:solidFill>
                          <a:srgbClr val="000060"/>
                        </a:solidFill>
                        <a:round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lIns="0" tIns="0" rIns="0" bIns="0" anchor="ctr"/>
                      <a:lstStyle/>
                      <a:p>
                        <a:pPr defTabSz="1219170">
                          <a:defRPr/>
                        </a:pPr>
                        <a:endParaRPr lang="de-DE" sz="2400" kern="0">
                          <a:solidFill>
                            <a:srgbClr val="000000"/>
                          </a:solidFill>
                          <a:ea typeface="ＭＳ Ｐゴシック" pitchFamily="-80" charset="-128"/>
                        </a:endParaRPr>
                      </a:p>
                    </p:txBody>
                  </p:sp>
                  <p:pic>
                    <p:nvPicPr>
                      <p:cNvPr id="90" name="Picture 9" descr="seho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 cstate="print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-7469"/>
                      <a:stretch>
                        <a:fillRect/>
                      </a:stretch>
                    </p:blipFill>
                    <p:spPr bwMode="auto">
                      <a:xfrm>
                        <a:off x="3243" y="1344"/>
                        <a:ext cx="835" cy="36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</p:grpSp>
              <p:grpSp>
                <p:nvGrpSpPr>
                  <p:cNvPr id="81" name="Group 72"/>
                  <p:cNvGrpSpPr>
                    <a:grpSpLocks/>
                  </p:cNvGrpSpPr>
                  <p:nvPr/>
                </p:nvGrpSpPr>
                <p:grpSpPr bwMode="auto">
                  <a:xfrm>
                    <a:off x="4267200" y="2133600"/>
                    <a:ext cx="1871663" cy="1128713"/>
                    <a:chOff x="4422" y="1720"/>
                    <a:chExt cx="1179" cy="711"/>
                  </a:xfrm>
                  <a:solidFill>
                    <a:srgbClr val="FFFFFF"/>
                  </a:solidFill>
                </p:grpSpPr>
                <p:sp>
                  <p:nvSpPr>
                    <p:cNvPr id="85" name="Oval 5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422" y="1720"/>
                      <a:ext cx="1179" cy="711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rgbClr val="000060"/>
                      </a:solidFill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lIns="0" tIns="0" rIns="0" bIns="0" anchor="ctr"/>
                    <a:lstStyle/>
                    <a:p>
                      <a:pPr defTabSz="1219170">
                        <a:defRPr/>
                      </a:pPr>
                      <a:endParaRPr lang="de-DE" sz="2400" kern="0">
                        <a:solidFill>
                          <a:srgbClr val="000000"/>
                        </a:solidFill>
                        <a:ea typeface="ＭＳ Ｐゴシック" pitchFamily="-80" charset="-128"/>
                      </a:endParaRPr>
                    </a:p>
                  </p:txBody>
                </p:sp>
                <p:pic>
                  <p:nvPicPr>
                    <p:cNvPr id="86" name="Picture 6" descr="siemens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4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l="10759" t="-4445"/>
                    <a:stretch>
                      <a:fillRect/>
                    </a:stretch>
                  </p:blipFill>
                  <p:spPr bwMode="auto">
                    <a:xfrm>
                      <a:off x="4536" y="1990"/>
                      <a:ext cx="1020" cy="17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82" name="Gruppieren 3"/>
                  <p:cNvGrpSpPr>
                    <a:grpSpLocks/>
                  </p:cNvGrpSpPr>
                  <p:nvPr/>
                </p:nvGrpSpPr>
                <p:grpSpPr bwMode="auto">
                  <a:xfrm>
                    <a:off x="490538" y="2133600"/>
                    <a:ext cx="1871662" cy="1128712"/>
                    <a:chOff x="414338" y="2133600"/>
                    <a:chExt cx="1871662" cy="1128712"/>
                  </a:xfrm>
                </p:grpSpPr>
                <p:sp>
                  <p:nvSpPr>
                    <p:cNvPr id="83" name="Oval 3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14292" y="2131179"/>
                      <a:ext cx="1871693" cy="1130542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28575">
                      <a:solidFill>
                        <a:srgbClr val="000060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lIns="0" tIns="0" rIns="0" bIns="0" anchor="ctr"/>
                    <a:lstStyle/>
                    <a:p>
                      <a:pPr defTabSz="1219170">
                        <a:defRPr/>
                      </a:pPr>
                      <a:endParaRPr lang="de-DE" sz="2400" kern="0">
                        <a:solidFill>
                          <a:srgbClr val="000000"/>
                        </a:solidFill>
                        <a:ea typeface="ＭＳ Ｐゴシック" pitchFamily="-80" charset="-128"/>
                      </a:endParaRPr>
                    </a:p>
                  </p:txBody>
                </p:sp>
                <p:pic>
                  <p:nvPicPr>
                    <p:cNvPr id="84" name="Picture 75" descr="Zollner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5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607219" y="2468562"/>
                      <a:ext cx="1485900" cy="45720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</p:grpSp>
            <p:grpSp>
              <p:nvGrpSpPr>
                <p:cNvPr id="74" name="Gruppieren 32"/>
                <p:cNvGrpSpPr>
                  <a:grpSpLocks/>
                </p:cNvGrpSpPr>
                <p:nvPr/>
              </p:nvGrpSpPr>
              <p:grpSpPr bwMode="auto">
                <a:xfrm>
                  <a:off x="1443038" y="4876800"/>
                  <a:ext cx="1871662" cy="1128712"/>
                  <a:chOff x="2368447" y="5007590"/>
                  <a:chExt cx="1871662" cy="1128712"/>
                </a:xfrm>
              </p:grpSpPr>
              <p:sp>
                <p:nvSpPr>
                  <p:cNvPr id="78" name="Oval 48"/>
                  <p:cNvSpPr>
                    <a:spLocks noChangeArrowheads="1"/>
                  </p:cNvSpPr>
                  <p:nvPr/>
                </p:nvSpPr>
                <p:spPr bwMode="auto">
                  <a:xfrm>
                    <a:off x="2366033" y="5007346"/>
                    <a:ext cx="1871693" cy="112895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28575">
                    <a:solidFill>
                      <a:srgbClr val="00006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lIns="0" tIns="0" rIns="0" bIns="0" anchor="ctr"/>
                  <a:lstStyle/>
                  <a:p>
                    <a:pPr defTabSz="1219170">
                      <a:defRPr/>
                    </a:pPr>
                    <a:endParaRPr lang="de-DE" sz="2400" kern="0">
                      <a:solidFill>
                        <a:srgbClr val="000000"/>
                      </a:solidFill>
                      <a:ea typeface="ＭＳ Ｐゴシック" pitchFamily="-80" charset="-128"/>
                    </a:endParaRPr>
                  </a:p>
                </p:txBody>
              </p:sp>
              <p:pic>
                <p:nvPicPr>
                  <p:cNvPr id="79" name="Picture 77" descr="FHG"/>
                  <p:cNvPicPr>
                    <a:picLocks noChangeAspect="1" noChangeArrowheads="1"/>
                  </p:cNvPicPr>
                  <p:nvPr/>
                </p:nvPicPr>
                <p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523228" y="5360809"/>
                    <a:ext cx="1562100" cy="42227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  <p:grpSp>
              <p:nvGrpSpPr>
                <p:cNvPr id="75" name="Gruppieren 31"/>
                <p:cNvGrpSpPr>
                  <a:grpSpLocks/>
                </p:cNvGrpSpPr>
                <p:nvPr/>
              </p:nvGrpSpPr>
              <p:grpSpPr bwMode="auto">
                <a:xfrm>
                  <a:off x="3614738" y="4876800"/>
                  <a:ext cx="1871662" cy="1128712"/>
                  <a:chOff x="4070247" y="4812327"/>
                  <a:chExt cx="1871662" cy="1128712"/>
                </a:xfrm>
              </p:grpSpPr>
              <p:sp>
                <p:nvSpPr>
                  <p:cNvPr id="76" name="Oval 48"/>
                  <p:cNvSpPr>
                    <a:spLocks noChangeArrowheads="1"/>
                  </p:cNvSpPr>
                  <p:nvPr/>
                </p:nvSpPr>
                <p:spPr bwMode="auto">
                  <a:xfrm>
                    <a:off x="4069456" y="4812083"/>
                    <a:ext cx="1871694" cy="112895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28575">
                    <a:solidFill>
                      <a:srgbClr val="00006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lIns="0" tIns="0" rIns="0" bIns="0" anchor="ctr"/>
                  <a:lstStyle/>
                  <a:p>
                    <a:pPr defTabSz="1219170">
                      <a:defRPr/>
                    </a:pPr>
                    <a:endParaRPr lang="de-DE" sz="2400" kern="0">
                      <a:solidFill>
                        <a:srgbClr val="000000"/>
                      </a:solidFill>
                      <a:ea typeface="ＭＳ Ｐゴシック" pitchFamily="-80" charset="-128"/>
                    </a:endParaRPr>
                  </a:p>
                </p:txBody>
              </p:sp>
              <p:pic>
                <p:nvPicPr>
                  <p:cNvPr id="77" name="Picture 8" descr="EMIL OTTO Flux- und Oberflächentechnik GmbH"/>
                  <p:cNvPicPr>
                    <a:picLocks noChangeAspect="1" noChangeArrowheads="1"/>
                  </p:cNvPicPr>
                  <p:nvPr/>
                </p:nvPicPr>
                <p:blipFill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282178" y="5023782"/>
                    <a:ext cx="1447800" cy="70580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</p:grpSp>
          <p:grpSp>
            <p:nvGrpSpPr>
              <p:cNvPr id="67" name="Gruppieren 30"/>
              <p:cNvGrpSpPr>
                <a:grpSpLocks/>
              </p:cNvGrpSpPr>
              <p:nvPr/>
            </p:nvGrpSpPr>
            <p:grpSpPr bwMode="auto">
              <a:xfrm>
                <a:off x="4681537" y="3595687"/>
                <a:ext cx="1871663" cy="1128713"/>
                <a:chOff x="4456009" y="4024927"/>
                <a:chExt cx="1871663" cy="1128713"/>
              </a:xfrm>
            </p:grpSpPr>
            <p:sp>
              <p:nvSpPr>
                <p:cNvPr id="71" name="Oval 49"/>
                <p:cNvSpPr>
                  <a:spLocks noChangeArrowheads="1"/>
                </p:cNvSpPr>
                <p:nvPr/>
              </p:nvSpPr>
              <p:spPr bwMode="auto">
                <a:xfrm>
                  <a:off x="4456009" y="4024927"/>
                  <a:ext cx="1871663" cy="1128713"/>
                </a:xfrm>
                <a:prstGeom prst="ellipse">
                  <a:avLst/>
                </a:prstGeom>
                <a:solidFill>
                  <a:srgbClr val="FFFFFF"/>
                </a:solidFill>
                <a:ln w="28575">
                  <a:solidFill>
                    <a:srgbClr val="000060"/>
                  </a:solidFill>
                  <a:round/>
                  <a:headEnd/>
                  <a:tailEnd/>
                </a:ln>
              </p:spPr>
              <p:txBody>
                <a:bodyPr wrap="none" lIns="0" tIns="0" rIns="0" bIns="0" anchor="ctr"/>
                <a:lstStyle>
                  <a:lvl1pPr>
                    <a:spcBef>
                      <a:spcPct val="20000"/>
                    </a:spcBef>
                    <a:buClr>
                      <a:schemeClr val="bg2"/>
                    </a:buClr>
                    <a:buSzPct val="75000"/>
                    <a:buFont typeface="Wingdings" pitchFamily="2" charset="2"/>
                    <a:buChar char="n"/>
                    <a:defRPr sz="3200"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accent2"/>
                    </a:buClr>
                    <a:buSzPct val="80000"/>
                    <a:buFont typeface="Wingdings" pitchFamily="2" charset="2"/>
                    <a:buChar char="¨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bg2"/>
                    </a:buClr>
                    <a:buSzPct val="65000"/>
                    <a:buFont typeface="Wingdings" pitchFamily="2" charset="2"/>
                    <a:buChar char="n"/>
                    <a:defRPr sz="2400"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lr>
                      <a:schemeClr val="accent2"/>
                    </a:buClr>
                    <a:buSzPct val="70000"/>
                    <a:buFont typeface="Wingdings" pitchFamily="2" charset="2"/>
                    <a:buChar char="¨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bg2"/>
                    </a:buClr>
                    <a:buFont typeface="Wingdings" pitchFamily="2" charset="2"/>
                    <a:buChar char="§"/>
                    <a:defRPr sz="20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defTabSz="1219170">
                    <a:spcBef>
                      <a:spcPct val="0"/>
                    </a:spcBef>
                    <a:buClrTx/>
                    <a:buSzTx/>
                    <a:buNone/>
                    <a:defRPr/>
                  </a:pPr>
                  <a:endParaRPr lang="de-DE" altLang="de-DE" sz="2400" kern="0">
                    <a:solidFill>
                      <a:srgbClr val="000000"/>
                    </a:solidFill>
                  </a:endParaRPr>
                </a:p>
              </p:txBody>
            </p:sp>
            <p:pic>
              <p:nvPicPr>
                <p:cNvPr id="72" name="Picture 76" descr="Osram"/>
                <p:cNvPicPr>
                  <a:picLocks noChangeAspect="1" noChangeArrowheads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36984" y="4310108"/>
                  <a:ext cx="1501879" cy="54349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68" name="Gruppieren 29"/>
              <p:cNvGrpSpPr>
                <a:grpSpLocks/>
              </p:cNvGrpSpPr>
              <p:nvPr/>
            </p:nvGrpSpPr>
            <p:grpSpPr bwMode="auto">
              <a:xfrm>
                <a:off x="352322" y="3595687"/>
                <a:ext cx="1871662" cy="1128713"/>
                <a:chOff x="352322" y="4002702"/>
                <a:chExt cx="1871662" cy="1128713"/>
              </a:xfrm>
            </p:grpSpPr>
            <p:sp>
              <p:nvSpPr>
                <p:cNvPr id="69" name="Oval 47"/>
                <p:cNvSpPr>
                  <a:spLocks noChangeArrowheads="1"/>
                </p:cNvSpPr>
                <p:nvPr/>
              </p:nvSpPr>
              <p:spPr bwMode="auto">
                <a:xfrm>
                  <a:off x="352322" y="4002184"/>
                  <a:ext cx="1871693" cy="1128955"/>
                </a:xfrm>
                <a:prstGeom prst="ellipse">
                  <a:avLst/>
                </a:prstGeom>
                <a:solidFill>
                  <a:srgbClr val="FFFFFF"/>
                </a:solidFill>
                <a:ln w="28575">
                  <a:solidFill>
                    <a:srgbClr val="000060"/>
                  </a:solidFill>
                  <a:round/>
                  <a:headEnd/>
                  <a:tailEnd/>
                </a:ln>
                <a:effectLst/>
              </p:spPr>
              <p:txBody>
                <a:bodyPr wrap="none" lIns="0" tIns="0" rIns="0" bIns="0" anchor="ctr"/>
                <a:lstStyle/>
                <a:p>
                  <a:pPr defTabSz="1219170">
                    <a:defRPr/>
                  </a:pPr>
                  <a:endParaRPr lang="de-DE" sz="2400" kern="0">
                    <a:solidFill>
                      <a:srgbClr val="000000"/>
                    </a:solidFill>
                    <a:ea typeface="ＭＳ Ｐゴシック" pitchFamily="-80" charset="-128"/>
                  </a:endParaRPr>
                </a:p>
              </p:txBody>
            </p:sp>
            <p:pic>
              <p:nvPicPr>
                <p:cNvPr id="70" name="Picture 9"/>
                <p:cNvPicPr>
                  <a:picLocks noChangeAspect="1" noChangeArrowheads="1"/>
                </p:cNvPicPr>
                <p:nvPr/>
              </p:nvPicPr>
              <p:blipFill>
                <a:blip r:embed="rId9" cstate="print">
                  <a:clrChange>
                    <a:clrFrom>
                      <a:srgbClr val="EDF0F5"/>
                    </a:clrFrom>
                    <a:clrTo>
                      <a:srgbClr val="EDF0F5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92034" y="4275354"/>
                  <a:ext cx="1192238" cy="58340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</p:grpSp>
      <p:pic>
        <p:nvPicPr>
          <p:cNvPr id="91" name="Picture 62" descr="1000px-Coat_of_arms_of_Bavaria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7537" y="1841501"/>
            <a:ext cx="2802467" cy="168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" name="Picture 63" descr="VDI-VDE-Technik-GmbH-Logo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6805" y="4152901"/>
            <a:ext cx="2800351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" name="Picture 64" descr="logo_mst_bayern_150x68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6805" y="4938699"/>
            <a:ext cx="2800351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8990941" y="1137134"/>
            <a:ext cx="21515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Gefördert von: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11684-733E-4AB4-A38E-11DAF3008BE1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18241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Arbeitsablauf des Flussmittelauftrags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401009" y="1390763"/>
            <a:ext cx="4170064" cy="4549544"/>
          </a:xfrm>
        </p:spPr>
        <p:txBody>
          <a:bodyPr/>
          <a:lstStyle/>
          <a:p>
            <a:r>
              <a:rPr lang="de-DE" dirty="0" smtClean="0"/>
              <a:t>Nutzung einer Plasmaflamme (auch nutzbar zur Reinigung und Aktivierung von Oberflächen)</a:t>
            </a:r>
          </a:p>
          <a:p>
            <a:endParaRPr lang="de-DE" dirty="0" smtClean="0"/>
          </a:p>
          <a:p>
            <a:r>
              <a:rPr lang="de-DE" dirty="0" smtClean="0"/>
              <a:t>Injektion schmelzbarer Flussmittelpartikel in die Flamme</a:t>
            </a:r>
          </a:p>
          <a:p>
            <a:endParaRPr lang="de-DE" dirty="0" smtClean="0"/>
          </a:p>
          <a:p>
            <a:r>
              <a:rPr lang="de-DE" dirty="0" smtClean="0"/>
              <a:t>Erstarren der Partikel auf dem Substrat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SEHO Systems GmbH</a:t>
            </a:r>
            <a:endParaRPr lang="de-DE" dirty="0"/>
          </a:p>
        </p:txBody>
      </p:sp>
      <p:grpSp>
        <p:nvGrpSpPr>
          <p:cNvPr id="77" name="Gruppieren 76"/>
          <p:cNvGrpSpPr/>
          <p:nvPr/>
        </p:nvGrpSpPr>
        <p:grpSpPr>
          <a:xfrm rot="10800000">
            <a:off x="6288923" y="1464627"/>
            <a:ext cx="5018136" cy="4601349"/>
            <a:chOff x="9126239" y="12727747"/>
            <a:chExt cx="7682396" cy="7044326"/>
          </a:xfrm>
        </p:grpSpPr>
        <p:sp>
          <p:nvSpPr>
            <p:cNvPr id="6" name="Rectangle 19"/>
            <p:cNvSpPr>
              <a:spLocks noChangeArrowheads="1"/>
            </p:cNvSpPr>
            <p:nvPr/>
          </p:nvSpPr>
          <p:spPr bwMode="auto">
            <a:xfrm flipH="1" flipV="1">
              <a:off x="10684996" y="12727747"/>
              <a:ext cx="2294666" cy="471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>
                <a:defRPr/>
              </a:pPr>
              <a:r>
                <a:rPr lang="de-DE" altLang="de-DE" sz="2000" dirty="0" smtClean="0">
                  <a:solidFill>
                    <a:srgbClr val="000000"/>
                  </a:solidFill>
                  <a:latin typeface="+mn-lt"/>
                </a:rPr>
                <a:t>Aerosol</a:t>
              </a:r>
              <a:endParaRPr lang="de-DE" altLang="de-DE" sz="2000" dirty="0" smtClean="0">
                <a:latin typeface="+mn-lt"/>
              </a:endParaRPr>
            </a:p>
          </p:txBody>
        </p:sp>
        <p:sp>
          <p:nvSpPr>
            <p:cNvPr id="7" name="Ellipse 6"/>
            <p:cNvSpPr/>
            <p:nvPr/>
          </p:nvSpPr>
          <p:spPr bwMode="auto">
            <a:xfrm>
              <a:off x="12617311" y="17981770"/>
              <a:ext cx="189522" cy="189522"/>
            </a:xfrm>
            <a:prstGeom prst="ellipse">
              <a:avLst/>
            </a:prstGeom>
            <a:solidFill>
              <a:srgbClr val="66FF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-80" charset="-128"/>
              </a:endParaRPr>
            </a:p>
          </p:txBody>
        </p:sp>
        <p:sp>
          <p:nvSpPr>
            <p:cNvPr id="8" name="Rechteck 7"/>
            <p:cNvSpPr/>
            <p:nvPr/>
          </p:nvSpPr>
          <p:spPr bwMode="auto">
            <a:xfrm>
              <a:off x="12486171" y="15326336"/>
              <a:ext cx="1079595" cy="1006304"/>
            </a:xfrm>
            <a:prstGeom prst="rect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1818FF">
                    <a:alpha val="59000"/>
                  </a:srgbClr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de-DE" sz="2000" dirty="0">
                <a:ea typeface="ＭＳ Ｐゴシック" pitchFamily="-80" charset="-128"/>
              </a:endParaRPr>
            </a:p>
          </p:txBody>
        </p:sp>
        <p:sp>
          <p:nvSpPr>
            <p:cNvPr id="9" name="Rechteck 8"/>
            <p:cNvSpPr/>
            <p:nvPr/>
          </p:nvSpPr>
          <p:spPr bwMode="auto">
            <a:xfrm flipV="1">
              <a:off x="9775334" y="18729704"/>
              <a:ext cx="6348973" cy="1042369"/>
            </a:xfrm>
            <a:prstGeom prst="rect">
              <a:avLst/>
            </a:prstGeom>
            <a:solidFill>
              <a:srgbClr val="339933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-80" charset="-128"/>
                </a:rPr>
                <a:t>Substrat</a:t>
              </a:r>
            </a:p>
          </p:txBody>
        </p:sp>
        <p:sp>
          <p:nvSpPr>
            <p:cNvPr id="10" name="Rechteck 9"/>
            <p:cNvSpPr/>
            <p:nvPr/>
          </p:nvSpPr>
          <p:spPr bwMode="auto">
            <a:xfrm>
              <a:off x="13565766" y="18540182"/>
              <a:ext cx="2558541" cy="189522"/>
            </a:xfrm>
            <a:prstGeom prst="rect">
              <a:avLst/>
            </a:prstGeom>
            <a:solidFill>
              <a:srgbClr val="66FF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-80" charset="-128"/>
              </a:endParaRPr>
            </a:p>
          </p:txBody>
        </p:sp>
        <p:sp>
          <p:nvSpPr>
            <p:cNvPr id="11" name="Ellipse 10"/>
            <p:cNvSpPr/>
            <p:nvPr/>
          </p:nvSpPr>
          <p:spPr bwMode="auto">
            <a:xfrm>
              <a:off x="13295021" y="18242362"/>
              <a:ext cx="189522" cy="189522"/>
            </a:xfrm>
            <a:prstGeom prst="ellipse">
              <a:avLst/>
            </a:prstGeom>
            <a:solidFill>
              <a:srgbClr val="66FF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-80" charset="-128"/>
              </a:endParaRPr>
            </a:p>
          </p:txBody>
        </p:sp>
        <p:sp>
          <p:nvSpPr>
            <p:cNvPr id="12" name="Ellipse 11"/>
            <p:cNvSpPr/>
            <p:nvPr/>
          </p:nvSpPr>
          <p:spPr bwMode="auto">
            <a:xfrm>
              <a:off x="12990432" y="18093452"/>
              <a:ext cx="189522" cy="189522"/>
            </a:xfrm>
            <a:prstGeom prst="ellipse">
              <a:avLst/>
            </a:prstGeom>
            <a:solidFill>
              <a:srgbClr val="66FF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-80" charset="-128"/>
              </a:endParaRPr>
            </a:p>
          </p:txBody>
        </p:sp>
        <p:sp>
          <p:nvSpPr>
            <p:cNvPr id="13" name="Ellipse 12"/>
            <p:cNvSpPr/>
            <p:nvPr/>
          </p:nvSpPr>
          <p:spPr bwMode="auto">
            <a:xfrm>
              <a:off x="13186723" y="17981770"/>
              <a:ext cx="189522" cy="189522"/>
            </a:xfrm>
            <a:prstGeom prst="ellipse">
              <a:avLst/>
            </a:prstGeom>
            <a:solidFill>
              <a:srgbClr val="66FF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-80" charset="-128"/>
              </a:endParaRPr>
            </a:p>
          </p:txBody>
        </p:sp>
        <p:sp>
          <p:nvSpPr>
            <p:cNvPr id="14" name="Ellipse 13"/>
            <p:cNvSpPr/>
            <p:nvPr/>
          </p:nvSpPr>
          <p:spPr bwMode="auto">
            <a:xfrm>
              <a:off x="13018356" y="17775327"/>
              <a:ext cx="189522" cy="189522"/>
            </a:xfrm>
            <a:prstGeom prst="ellipse">
              <a:avLst/>
            </a:prstGeom>
            <a:solidFill>
              <a:srgbClr val="66FF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-80" charset="-128"/>
              </a:endParaRPr>
            </a:p>
          </p:txBody>
        </p:sp>
        <p:sp>
          <p:nvSpPr>
            <p:cNvPr id="15" name="Ellipse 14"/>
            <p:cNvSpPr/>
            <p:nvPr/>
          </p:nvSpPr>
          <p:spPr bwMode="auto">
            <a:xfrm>
              <a:off x="12783989" y="18303280"/>
              <a:ext cx="189522" cy="189522"/>
            </a:xfrm>
            <a:prstGeom prst="ellipse">
              <a:avLst/>
            </a:prstGeom>
            <a:solidFill>
              <a:srgbClr val="66FF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-80" charset="-128"/>
              </a:endParaRPr>
            </a:p>
          </p:txBody>
        </p:sp>
        <p:sp>
          <p:nvSpPr>
            <p:cNvPr id="16" name="Ellipse 15"/>
            <p:cNvSpPr/>
            <p:nvPr/>
          </p:nvSpPr>
          <p:spPr bwMode="auto">
            <a:xfrm>
              <a:off x="12915978" y="17856550"/>
              <a:ext cx="189522" cy="189522"/>
            </a:xfrm>
            <a:prstGeom prst="ellipse">
              <a:avLst/>
            </a:prstGeom>
            <a:solidFill>
              <a:srgbClr val="66FF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-80" charset="-128"/>
              </a:endParaRPr>
            </a:p>
          </p:txBody>
        </p:sp>
        <p:sp>
          <p:nvSpPr>
            <p:cNvPr id="17" name="Ellipse 16"/>
            <p:cNvSpPr/>
            <p:nvPr/>
          </p:nvSpPr>
          <p:spPr bwMode="auto">
            <a:xfrm>
              <a:off x="13389782" y="18418348"/>
              <a:ext cx="189522" cy="189522"/>
            </a:xfrm>
            <a:prstGeom prst="ellipse">
              <a:avLst/>
            </a:prstGeom>
            <a:solidFill>
              <a:srgbClr val="66FF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-80" charset="-128"/>
              </a:endParaRPr>
            </a:p>
          </p:txBody>
        </p:sp>
        <p:sp>
          <p:nvSpPr>
            <p:cNvPr id="18" name="Ellipse 17"/>
            <p:cNvSpPr/>
            <p:nvPr/>
          </p:nvSpPr>
          <p:spPr bwMode="auto">
            <a:xfrm>
              <a:off x="13207029" y="18506340"/>
              <a:ext cx="189522" cy="189522"/>
            </a:xfrm>
            <a:prstGeom prst="ellipse">
              <a:avLst/>
            </a:prstGeom>
            <a:solidFill>
              <a:srgbClr val="66FF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-80" charset="-128"/>
              </a:endParaRPr>
            </a:p>
          </p:txBody>
        </p:sp>
        <p:sp>
          <p:nvSpPr>
            <p:cNvPr id="19" name="Ellipse 18"/>
            <p:cNvSpPr/>
            <p:nvPr/>
          </p:nvSpPr>
          <p:spPr bwMode="auto">
            <a:xfrm>
              <a:off x="13031044" y="18296512"/>
              <a:ext cx="189522" cy="189522"/>
            </a:xfrm>
            <a:prstGeom prst="ellipse">
              <a:avLst/>
            </a:prstGeom>
            <a:solidFill>
              <a:srgbClr val="66FF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-80" charset="-128"/>
              </a:endParaRPr>
            </a:p>
          </p:txBody>
        </p:sp>
        <p:sp>
          <p:nvSpPr>
            <p:cNvPr id="20" name="Ellipse 19"/>
            <p:cNvSpPr/>
            <p:nvPr/>
          </p:nvSpPr>
          <p:spPr bwMode="auto">
            <a:xfrm>
              <a:off x="12821217" y="18519876"/>
              <a:ext cx="189522" cy="189522"/>
            </a:xfrm>
            <a:prstGeom prst="ellipse">
              <a:avLst/>
            </a:prstGeom>
            <a:solidFill>
              <a:srgbClr val="66FF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-80" charset="-128"/>
              </a:endParaRPr>
            </a:p>
          </p:txBody>
        </p:sp>
        <p:sp>
          <p:nvSpPr>
            <p:cNvPr id="21" name="Ellipse 20"/>
            <p:cNvSpPr/>
            <p:nvPr/>
          </p:nvSpPr>
          <p:spPr bwMode="auto">
            <a:xfrm>
              <a:off x="13403320" y="18540182"/>
              <a:ext cx="189522" cy="189522"/>
            </a:xfrm>
            <a:prstGeom prst="ellipse">
              <a:avLst/>
            </a:prstGeom>
            <a:solidFill>
              <a:srgbClr val="66FF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-80" charset="-128"/>
              </a:endParaRPr>
            </a:p>
          </p:txBody>
        </p:sp>
        <p:sp>
          <p:nvSpPr>
            <p:cNvPr id="22" name="Ellipse 21"/>
            <p:cNvSpPr/>
            <p:nvPr/>
          </p:nvSpPr>
          <p:spPr bwMode="auto">
            <a:xfrm>
              <a:off x="13108885" y="18533414"/>
              <a:ext cx="189522" cy="189522"/>
            </a:xfrm>
            <a:prstGeom prst="ellipse">
              <a:avLst/>
            </a:prstGeom>
            <a:solidFill>
              <a:srgbClr val="66FF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-80" charset="-128"/>
              </a:endParaRPr>
            </a:p>
          </p:txBody>
        </p:sp>
        <p:sp>
          <p:nvSpPr>
            <p:cNvPr id="23" name="Ellipse 22"/>
            <p:cNvSpPr/>
            <p:nvPr/>
          </p:nvSpPr>
          <p:spPr bwMode="auto">
            <a:xfrm>
              <a:off x="13168110" y="18347277"/>
              <a:ext cx="189522" cy="189522"/>
            </a:xfrm>
            <a:prstGeom prst="ellipse">
              <a:avLst/>
            </a:prstGeom>
            <a:solidFill>
              <a:srgbClr val="66FF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-80" charset="-128"/>
              </a:endParaRPr>
            </a:p>
          </p:txBody>
        </p:sp>
        <p:sp>
          <p:nvSpPr>
            <p:cNvPr id="24" name="Ellipse 23"/>
            <p:cNvSpPr/>
            <p:nvPr/>
          </p:nvSpPr>
          <p:spPr bwMode="auto">
            <a:xfrm>
              <a:off x="12580931" y="18506340"/>
              <a:ext cx="189522" cy="189522"/>
            </a:xfrm>
            <a:prstGeom prst="ellipse">
              <a:avLst/>
            </a:prstGeom>
            <a:solidFill>
              <a:srgbClr val="66FF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-80" charset="-128"/>
              </a:endParaRPr>
            </a:p>
          </p:txBody>
        </p:sp>
        <p:sp>
          <p:nvSpPr>
            <p:cNvPr id="25" name="Ellipse 24"/>
            <p:cNvSpPr/>
            <p:nvPr/>
          </p:nvSpPr>
          <p:spPr bwMode="auto">
            <a:xfrm>
              <a:off x="13000586" y="17465662"/>
              <a:ext cx="189522" cy="189522"/>
            </a:xfrm>
            <a:prstGeom prst="ellipse">
              <a:avLst/>
            </a:prstGeom>
            <a:solidFill>
              <a:srgbClr val="66FF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-80" charset="-128"/>
              </a:endParaRPr>
            </a:p>
          </p:txBody>
        </p:sp>
        <p:sp>
          <p:nvSpPr>
            <p:cNvPr id="26" name="Ellipse 25"/>
            <p:cNvSpPr/>
            <p:nvPr/>
          </p:nvSpPr>
          <p:spPr bwMode="auto">
            <a:xfrm>
              <a:off x="12756915" y="17660260"/>
              <a:ext cx="189522" cy="189522"/>
            </a:xfrm>
            <a:prstGeom prst="ellipse">
              <a:avLst/>
            </a:prstGeom>
            <a:solidFill>
              <a:srgbClr val="66FF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-80" charset="-128"/>
              </a:endParaRPr>
            </a:p>
          </p:txBody>
        </p:sp>
        <p:sp>
          <p:nvSpPr>
            <p:cNvPr id="27" name="Ellipse 26"/>
            <p:cNvSpPr/>
            <p:nvPr/>
          </p:nvSpPr>
          <p:spPr bwMode="auto">
            <a:xfrm>
              <a:off x="12580931" y="17447048"/>
              <a:ext cx="189522" cy="189522"/>
            </a:xfrm>
            <a:prstGeom prst="ellipse">
              <a:avLst/>
            </a:prstGeom>
            <a:solidFill>
              <a:srgbClr val="66FF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-80" charset="-128"/>
              </a:endParaRPr>
            </a:p>
          </p:txBody>
        </p:sp>
        <p:sp>
          <p:nvSpPr>
            <p:cNvPr id="28" name="Ellipse 27"/>
            <p:cNvSpPr/>
            <p:nvPr/>
          </p:nvSpPr>
          <p:spPr bwMode="auto">
            <a:xfrm>
              <a:off x="12811065" y="17436895"/>
              <a:ext cx="189522" cy="189522"/>
            </a:xfrm>
            <a:prstGeom prst="ellipse">
              <a:avLst/>
            </a:prstGeom>
            <a:solidFill>
              <a:srgbClr val="66FF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-80" charset="-128"/>
              </a:endParaRPr>
            </a:p>
          </p:txBody>
        </p:sp>
        <p:sp>
          <p:nvSpPr>
            <p:cNvPr id="29" name="Ellipse 28"/>
            <p:cNvSpPr/>
            <p:nvPr/>
          </p:nvSpPr>
          <p:spPr bwMode="auto">
            <a:xfrm>
              <a:off x="12391410" y="17247374"/>
              <a:ext cx="189522" cy="189522"/>
            </a:xfrm>
            <a:prstGeom prst="ellipse">
              <a:avLst/>
            </a:prstGeom>
            <a:solidFill>
              <a:srgbClr val="66FF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-80" charset="-128"/>
              </a:endParaRPr>
            </a:p>
          </p:txBody>
        </p:sp>
        <p:sp>
          <p:nvSpPr>
            <p:cNvPr id="30" name="Ellipse 29"/>
            <p:cNvSpPr/>
            <p:nvPr/>
          </p:nvSpPr>
          <p:spPr bwMode="auto">
            <a:xfrm>
              <a:off x="12635081" y="17196610"/>
              <a:ext cx="189522" cy="189522"/>
            </a:xfrm>
            <a:prstGeom prst="ellipse">
              <a:avLst/>
            </a:prstGeom>
            <a:solidFill>
              <a:srgbClr val="66FF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-80" charset="-128"/>
              </a:endParaRPr>
            </a:p>
          </p:txBody>
        </p:sp>
        <p:sp>
          <p:nvSpPr>
            <p:cNvPr id="31" name="Ellipse 30"/>
            <p:cNvSpPr/>
            <p:nvPr/>
          </p:nvSpPr>
          <p:spPr bwMode="auto">
            <a:xfrm>
              <a:off x="12300034" y="16952939"/>
              <a:ext cx="189522" cy="189522"/>
            </a:xfrm>
            <a:prstGeom prst="ellipse">
              <a:avLst/>
            </a:prstGeom>
            <a:solidFill>
              <a:srgbClr val="66FF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-80" charset="-128"/>
              </a:endParaRPr>
            </a:p>
          </p:txBody>
        </p:sp>
        <p:sp>
          <p:nvSpPr>
            <p:cNvPr id="32" name="Ellipse 31"/>
            <p:cNvSpPr/>
            <p:nvPr/>
          </p:nvSpPr>
          <p:spPr bwMode="auto">
            <a:xfrm>
              <a:off x="11232250" y="16067502"/>
              <a:ext cx="189522" cy="189522"/>
            </a:xfrm>
            <a:prstGeom prst="ellipse">
              <a:avLst/>
            </a:prstGeom>
            <a:solidFill>
              <a:srgbClr val="66FF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-80" charset="-128"/>
              </a:endParaRPr>
            </a:p>
          </p:txBody>
        </p:sp>
        <p:sp>
          <p:nvSpPr>
            <p:cNvPr id="33" name="Ellipse 32"/>
            <p:cNvSpPr/>
            <p:nvPr/>
          </p:nvSpPr>
          <p:spPr bwMode="auto">
            <a:xfrm>
              <a:off x="11135647" y="16257024"/>
              <a:ext cx="189522" cy="189522"/>
            </a:xfrm>
            <a:prstGeom prst="ellipse">
              <a:avLst/>
            </a:prstGeom>
            <a:solidFill>
              <a:srgbClr val="66FF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-80" charset="-128"/>
              </a:endParaRPr>
            </a:p>
          </p:txBody>
        </p:sp>
        <p:sp>
          <p:nvSpPr>
            <p:cNvPr id="34" name="Ellipse 33"/>
            <p:cNvSpPr/>
            <p:nvPr/>
          </p:nvSpPr>
          <p:spPr bwMode="auto">
            <a:xfrm>
              <a:off x="11404788" y="16540053"/>
              <a:ext cx="189522" cy="189522"/>
            </a:xfrm>
            <a:prstGeom prst="ellipse">
              <a:avLst/>
            </a:prstGeom>
            <a:solidFill>
              <a:srgbClr val="66FF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-80" charset="-128"/>
              </a:endParaRPr>
            </a:p>
          </p:txBody>
        </p:sp>
        <p:sp>
          <p:nvSpPr>
            <p:cNvPr id="35" name="Ellipse 34"/>
            <p:cNvSpPr/>
            <p:nvPr/>
          </p:nvSpPr>
          <p:spPr bwMode="auto">
            <a:xfrm>
              <a:off x="11693948" y="16443126"/>
              <a:ext cx="189522" cy="189522"/>
            </a:xfrm>
            <a:prstGeom prst="ellipse">
              <a:avLst/>
            </a:prstGeom>
            <a:solidFill>
              <a:srgbClr val="66FF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-80" charset="-128"/>
              </a:endParaRPr>
            </a:p>
          </p:txBody>
        </p:sp>
        <p:sp>
          <p:nvSpPr>
            <p:cNvPr id="36" name="Ellipse 35"/>
            <p:cNvSpPr/>
            <p:nvPr/>
          </p:nvSpPr>
          <p:spPr bwMode="auto">
            <a:xfrm>
              <a:off x="11954832" y="16644966"/>
              <a:ext cx="189522" cy="189522"/>
            </a:xfrm>
            <a:prstGeom prst="ellipse">
              <a:avLst/>
            </a:prstGeom>
            <a:solidFill>
              <a:srgbClr val="66FF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-80" charset="-128"/>
              </a:endParaRPr>
            </a:p>
          </p:txBody>
        </p:sp>
        <p:sp>
          <p:nvSpPr>
            <p:cNvPr id="37" name="Ellipse 36"/>
            <p:cNvSpPr/>
            <p:nvPr/>
          </p:nvSpPr>
          <p:spPr bwMode="auto">
            <a:xfrm>
              <a:off x="12048448" y="16919099"/>
              <a:ext cx="189522" cy="189522"/>
            </a:xfrm>
            <a:prstGeom prst="ellipse">
              <a:avLst/>
            </a:prstGeom>
            <a:solidFill>
              <a:srgbClr val="66FF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-80" charset="-128"/>
              </a:endParaRPr>
            </a:p>
          </p:txBody>
        </p:sp>
        <p:sp>
          <p:nvSpPr>
            <p:cNvPr id="38" name="Ellipse 37"/>
            <p:cNvSpPr/>
            <p:nvPr/>
          </p:nvSpPr>
          <p:spPr bwMode="auto">
            <a:xfrm>
              <a:off x="12208658" y="16776957"/>
              <a:ext cx="189522" cy="189522"/>
            </a:xfrm>
            <a:prstGeom prst="ellipse">
              <a:avLst/>
            </a:prstGeom>
            <a:solidFill>
              <a:srgbClr val="66FF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-80" charset="-128"/>
              </a:endParaRPr>
            </a:p>
          </p:txBody>
        </p:sp>
        <p:sp>
          <p:nvSpPr>
            <p:cNvPr id="39" name="Freihandform 38"/>
            <p:cNvSpPr/>
            <p:nvPr/>
          </p:nvSpPr>
          <p:spPr bwMode="auto">
            <a:xfrm>
              <a:off x="12518325" y="16333606"/>
              <a:ext cx="984835" cy="2396098"/>
            </a:xfrm>
            <a:custGeom>
              <a:avLst/>
              <a:gdLst>
                <a:gd name="connsiteX0" fmla="*/ 216687 w 791935"/>
                <a:gd name="connsiteY0" fmla="*/ 0 h 1103541"/>
                <a:gd name="connsiteX1" fmla="*/ 575248 w 791935"/>
                <a:gd name="connsiteY1" fmla="*/ 0 h 1103541"/>
                <a:gd name="connsiteX2" fmla="*/ 791935 w 791935"/>
                <a:gd name="connsiteY2" fmla="*/ 1103541 h 1103541"/>
                <a:gd name="connsiteX3" fmla="*/ 0 w 791935"/>
                <a:gd name="connsiteY3" fmla="*/ 1103541 h 1103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1935" h="1103541">
                  <a:moveTo>
                    <a:pt x="216687" y="0"/>
                  </a:moveTo>
                  <a:lnTo>
                    <a:pt x="575248" y="0"/>
                  </a:lnTo>
                  <a:lnTo>
                    <a:pt x="791935" y="1103541"/>
                  </a:lnTo>
                  <a:lnTo>
                    <a:pt x="0" y="1103541"/>
                  </a:lnTo>
                  <a:close/>
                </a:path>
              </a:pathLst>
            </a:custGeom>
            <a:solidFill>
              <a:srgbClr val="1818FF">
                <a:alpha val="58824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-80" charset="-128"/>
              </a:endParaRPr>
            </a:p>
          </p:txBody>
        </p:sp>
        <p:sp>
          <p:nvSpPr>
            <p:cNvPr id="40" name="Ellipse 39"/>
            <p:cNvSpPr/>
            <p:nvPr/>
          </p:nvSpPr>
          <p:spPr bwMode="auto">
            <a:xfrm>
              <a:off x="11404788" y="16320160"/>
              <a:ext cx="189522" cy="189522"/>
            </a:xfrm>
            <a:prstGeom prst="ellipse">
              <a:avLst/>
            </a:prstGeom>
            <a:solidFill>
              <a:srgbClr val="66FF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-80" charset="-128"/>
              </a:endParaRPr>
            </a:p>
          </p:txBody>
        </p:sp>
        <p:sp>
          <p:nvSpPr>
            <p:cNvPr id="41" name="Ellipse 40"/>
            <p:cNvSpPr/>
            <p:nvPr/>
          </p:nvSpPr>
          <p:spPr bwMode="auto">
            <a:xfrm>
              <a:off x="11635674" y="16644966"/>
              <a:ext cx="189522" cy="189522"/>
            </a:xfrm>
            <a:prstGeom prst="ellipse">
              <a:avLst/>
            </a:prstGeom>
            <a:solidFill>
              <a:srgbClr val="66FF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-80" charset="-128"/>
              </a:endParaRPr>
            </a:p>
          </p:txBody>
        </p:sp>
        <p:sp>
          <p:nvSpPr>
            <p:cNvPr id="42" name="Freihandform 41"/>
            <p:cNvSpPr/>
            <p:nvPr/>
          </p:nvSpPr>
          <p:spPr bwMode="auto">
            <a:xfrm>
              <a:off x="12300035" y="14288132"/>
              <a:ext cx="1421412" cy="2044508"/>
            </a:xfrm>
            <a:custGeom>
              <a:avLst/>
              <a:gdLst>
                <a:gd name="connsiteX0" fmla="*/ 913500 w 1143000"/>
                <a:gd name="connsiteY0" fmla="*/ 0 h 2488557"/>
                <a:gd name="connsiteX1" fmla="*/ 1143000 w 1143000"/>
                <a:gd name="connsiteY1" fmla="*/ 0 h 2488557"/>
                <a:gd name="connsiteX2" fmla="*/ 1143000 w 1143000"/>
                <a:gd name="connsiteY2" fmla="*/ 2488557 h 2488557"/>
                <a:gd name="connsiteX3" fmla="*/ 752242 w 1143000"/>
                <a:gd name="connsiteY3" fmla="*/ 2488557 h 2488557"/>
                <a:gd name="connsiteX4" fmla="*/ 909865 w 1143000"/>
                <a:gd name="connsiteY4" fmla="*/ 2277839 h 2488557"/>
                <a:gd name="connsiteX5" fmla="*/ 913500 w 1143000"/>
                <a:gd name="connsiteY5" fmla="*/ 2277839 h 2488557"/>
                <a:gd name="connsiteX6" fmla="*/ 913500 w 1143000"/>
                <a:gd name="connsiteY6" fmla="*/ 2272980 h 2488557"/>
                <a:gd name="connsiteX7" fmla="*/ 0 w 1143000"/>
                <a:gd name="connsiteY7" fmla="*/ 0 h 2488557"/>
                <a:gd name="connsiteX8" fmla="*/ 229500 w 1143000"/>
                <a:gd name="connsiteY8" fmla="*/ 0 h 2488557"/>
                <a:gd name="connsiteX9" fmla="*/ 229500 w 1143000"/>
                <a:gd name="connsiteY9" fmla="*/ 2272980 h 2488557"/>
                <a:gd name="connsiteX10" fmla="*/ 229500 w 1143000"/>
                <a:gd name="connsiteY10" fmla="*/ 2277839 h 2488557"/>
                <a:gd name="connsiteX11" fmla="*/ 233134 w 1143000"/>
                <a:gd name="connsiteY11" fmla="*/ 2277839 h 2488557"/>
                <a:gd name="connsiteX12" fmla="*/ 390758 w 1143000"/>
                <a:gd name="connsiteY12" fmla="*/ 2488557 h 2488557"/>
                <a:gd name="connsiteX13" fmla="*/ 0 w 1143000"/>
                <a:gd name="connsiteY13" fmla="*/ 2488557 h 2488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43000" h="2488557">
                  <a:moveTo>
                    <a:pt x="913500" y="0"/>
                  </a:moveTo>
                  <a:lnTo>
                    <a:pt x="1143000" y="0"/>
                  </a:lnTo>
                  <a:lnTo>
                    <a:pt x="1143000" y="2488557"/>
                  </a:lnTo>
                  <a:lnTo>
                    <a:pt x="752242" y="2488557"/>
                  </a:lnTo>
                  <a:lnTo>
                    <a:pt x="909865" y="2277839"/>
                  </a:lnTo>
                  <a:lnTo>
                    <a:pt x="913500" y="2277839"/>
                  </a:lnTo>
                  <a:lnTo>
                    <a:pt x="913500" y="2272980"/>
                  </a:lnTo>
                  <a:close/>
                  <a:moveTo>
                    <a:pt x="0" y="0"/>
                  </a:moveTo>
                  <a:lnTo>
                    <a:pt x="229500" y="0"/>
                  </a:lnTo>
                  <a:lnTo>
                    <a:pt x="229500" y="2272980"/>
                  </a:lnTo>
                  <a:lnTo>
                    <a:pt x="229500" y="2277839"/>
                  </a:lnTo>
                  <a:lnTo>
                    <a:pt x="233134" y="2277839"/>
                  </a:lnTo>
                  <a:lnTo>
                    <a:pt x="390758" y="2488557"/>
                  </a:lnTo>
                  <a:lnTo>
                    <a:pt x="0" y="2488557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-80" charset="-128"/>
              </a:endParaRPr>
            </a:p>
          </p:txBody>
        </p:sp>
        <p:sp>
          <p:nvSpPr>
            <p:cNvPr id="43" name="Freihandform 42"/>
            <p:cNvSpPr/>
            <p:nvPr/>
          </p:nvSpPr>
          <p:spPr bwMode="auto">
            <a:xfrm>
              <a:off x="12755225" y="14288132"/>
              <a:ext cx="511032" cy="1662920"/>
            </a:xfrm>
            <a:custGeom>
              <a:avLst/>
              <a:gdLst>
                <a:gd name="connsiteX0" fmla="*/ 44904 w 410936"/>
                <a:gd name="connsiteY0" fmla="*/ 0 h 1337204"/>
                <a:gd name="connsiteX1" fmla="*/ 366032 w 410936"/>
                <a:gd name="connsiteY1" fmla="*/ 0 h 1337204"/>
                <a:gd name="connsiteX2" fmla="*/ 366032 w 410936"/>
                <a:gd name="connsiteY2" fmla="*/ 948105 h 1337204"/>
                <a:gd name="connsiteX3" fmla="*/ 394789 w 410936"/>
                <a:gd name="connsiteY3" fmla="*/ 998688 h 1337204"/>
                <a:gd name="connsiteX4" fmla="*/ 410936 w 410936"/>
                <a:gd name="connsiteY4" fmla="*/ 1093535 h 1337204"/>
                <a:gd name="connsiteX5" fmla="*/ 205468 w 410936"/>
                <a:gd name="connsiteY5" fmla="*/ 1337204 h 1337204"/>
                <a:gd name="connsiteX6" fmla="*/ 0 w 410936"/>
                <a:gd name="connsiteY6" fmla="*/ 1093535 h 1337204"/>
                <a:gd name="connsiteX7" fmla="*/ 16147 w 410936"/>
                <a:gd name="connsiteY7" fmla="*/ 998688 h 1337204"/>
                <a:gd name="connsiteX8" fmla="*/ 44904 w 410936"/>
                <a:gd name="connsiteY8" fmla="*/ 948105 h 1337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0936" h="1337204">
                  <a:moveTo>
                    <a:pt x="44904" y="0"/>
                  </a:moveTo>
                  <a:lnTo>
                    <a:pt x="366032" y="0"/>
                  </a:lnTo>
                  <a:lnTo>
                    <a:pt x="366032" y="948105"/>
                  </a:lnTo>
                  <a:lnTo>
                    <a:pt x="394789" y="998688"/>
                  </a:lnTo>
                  <a:cubicBezTo>
                    <a:pt x="405187" y="1027840"/>
                    <a:pt x="410936" y="1059891"/>
                    <a:pt x="410936" y="1093535"/>
                  </a:cubicBezTo>
                  <a:cubicBezTo>
                    <a:pt x="410936" y="1228110"/>
                    <a:pt x="318945" y="1337204"/>
                    <a:pt x="205468" y="1337204"/>
                  </a:cubicBezTo>
                  <a:cubicBezTo>
                    <a:pt x="91991" y="1337204"/>
                    <a:pt x="0" y="1228110"/>
                    <a:pt x="0" y="1093535"/>
                  </a:cubicBezTo>
                  <a:cubicBezTo>
                    <a:pt x="0" y="1059891"/>
                    <a:pt x="5749" y="1027840"/>
                    <a:pt x="16147" y="998688"/>
                  </a:cubicBezTo>
                  <a:lnTo>
                    <a:pt x="44904" y="948105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-80" charset="-128"/>
              </a:endParaRPr>
            </a:p>
          </p:txBody>
        </p:sp>
        <p:sp>
          <p:nvSpPr>
            <p:cNvPr id="44" name="Gewitterblitz 43"/>
            <p:cNvSpPr/>
            <p:nvPr/>
          </p:nvSpPr>
          <p:spPr bwMode="auto">
            <a:xfrm>
              <a:off x="13098731" y="15846008"/>
              <a:ext cx="372274" cy="328535"/>
            </a:xfrm>
            <a:prstGeom prst="lightningBolt">
              <a:avLst/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-80" charset="-128"/>
              </a:endParaRPr>
            </a:p>
          </p:txBody>
        </p:sp>
        <p:sp>
          <p:nvSpPr>
            <p:cNvPr id="45" name="Gewitterblitz 44"/>
            <p:cNvSpPr/>
            <p:nvPr/>
          </p:nvSpPr>
          <p:spPr bwMode="auto">
            <a:xfrm flipH="1">
              <a:off x="12594573" y="15751120"/>
              <a:ext cx="372274" cy="328535"/>
            </a:xfrm>
            <a:prstGeom prst="lightningBolt">
              <a:avLst/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-80" charset="-128"/>
              </a:endParaRPr>
            </a:p>
          </p:txBody>
        </p:sp>
        <p:grpSp>
          <p:nvGrpSpPr>
            <p:cNvPr id="46" name="Gruppieren 45"/>
            <p:cNvGrpSpPr/>
            <p:nvPr/>
          </p:nvGrpSpPr>
          <p:grpSpPr>
            <a:xfrm>
              <a:off x="12685847" y="14561499"/>
              <a:ext cx="649789" cy="748886"/>
              <a:chOff x="3170465" y="1296422"/>
              <a:chExt cx="522515" cy="602202"/>
            </a:xfrm>
          </p:grpSpPr>
          <p:cxnSp>
            <p:nvCxnSpPr>
              <p:cNvPr id="47" name="Gerade Verbindung mit Pfeil 46"/>
              <p:cNvCxnSpPr/>
              <p:nvPr/>
            </p:nvCxnSpPr>
            <p:spPr bwMode="auto">
              <a:xfrm>
                <a:off x="3692980" y="1296423"/>
                <a:ext cx="0" cy="602201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8" name="Gerade Verbindung mit Pfeil 47"/>
              <p:cNvCxnSpPr/>
              <p:nvPr/>
            </p:nvCxnSpPr>
            <p:spPr bwMode="auto">
              <a:xfrm>
                <a:off x="3170465" y="1296422"/>
                <a:ext cx="0" cy="602201"/>
              </a:xfrm>
              <a:prstGeom prst="straightConnector1">
                <a:avLst/>
              </a:prstGeom>
              <a:solidFill>
                <a:schemeClr val="accent1"/>
              </a:solidFill>
              <a:ln w="381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49" name="Textfeld 48"/>
            <p:cNvSpPr txBox="1"/>
            <p:nvPr/>
          </p:nvSpPr>
          <p:spPr>
            <a:xfrm flipV="1">
              <a:off x="12202340" y="13663100"/>
              <a:ext cx="712175" cy="6125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000" dirty="0" smtClean="0"/>
                <a:t>N</a:t>
              </a:r>
              <a:r>
                <a:rPr lang="de-DE" sz="2000" baseline="-25000" dirty="0" smtClean="0"/>
                <a:t>2</a:t>
              </a:r>
              <a:endParaRPr lang="de-DE" sz="2000" dirty="0" smtClean="0"/>
            </a:p>
          </p:txBody>
        </p:sp>
        <p:cxnSp>
          <p:nvCxnSpPr>
            <p:cNvPr id="50" name="Gerader Verbinder 49"/>
            <p:cNvCxnSpPr>
              <a:stCxn id="44" idx="6"/>
            </p:cNvCxnSpPr>
            <p:nvPr/>
          </p:nvCxnSpPr>
          <p:spPr bwMode="auto">
            <a:xfrm flipV="1">
              <a:off x="13320372" y="15413076"/>
              <a:ext cx="1003481" cy="525409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1" name="Textfeld 50"/>
            <p:cNvSpPr txBox="1"/>
            <p:nvPr/>
          </p:nvSpPr>
          <p:spPr>
            <a:xfrm flipV="1">
              <a:off x="14404243" y="15081996"/>
              <a:ext cx="2204255" cy="6125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000" dirty="0" smtClean="0"/>
                <a:t>Lichtbogen</a:t>
              </a:r>
            </a:p>
          </p:txBody>
        </p:sp>
        <p:cxnSp>
          <p:nvCxnSpPr>
            <p:cNvPr id="52" name="Gerader Verbinder 51"/>
            <p:cNvCxnSpPr/>
            <p:nvPr/>
          </p:nvCxnSpPr>
          <p:spPr bwMode="auto">
            <a:xfrm flipV="1">
              <a:off x="14477836" y="17951311"/>
              <a:ext cx="445033" cy="650631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3" name="Textfeld 52"/>
            <p:cNvSpPr txBox="1"/>
            <p:nvPr/>
          </p:nvSpPr>
          <p:spPr>
            <a:xfrm flipV="1">
              <a:off x="14167555" y="16859702"/>
              <a:ext cx="2641080" cy="1083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000" dirty="0" smtClean="0"/>
                <a:t>Erstarrte</a:t>
              </a:r>
              <a:br>
                <a:rPr lang="de-DE" sz="2000" dirty="0" smtClean="0"/>
              </a:br>
              <a:r>
                <a:rPr lang="de-DE" sz="2000" dirty="0" smtClean="0"/>
                <a:t>Beschichtung</a:t>
              </a:r>
            </a:p>
          </p:txBody>
        </p:sp>
        <p:cxnSp>
          <p:nvCxnSpPr>
            <p:cNvPr id="54" name="Gerader Verbinder 53"/>
            <p:cNvCxnSpPr/>
            <p:nvPr/>
          </p:nvCxnSpPr>
          <p:spPr bwMode="auto">
            <a:xfrm>
              <a:off x="12091900" y="17927622"/>
              <a:ext cx="1011908" cy="238832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5" name="Textfeld 54"/>
            <p:cNvSpPr txBox="1"/>
            <p:nvPr/>
          </p:nvSpPr>
          <p:spPr>
            <a:xfrm flipV="1">
              <a:off x="9126239" y="17129295"/>
              <a:ext cx="2901212" cy="1083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de-DE" sz="2000" dirty="0" smtClean="0"/>
                <a:t>Geschmolzene</a:t>
              </a:r>
              <a:br>
                <a:rPr lang="de-DE" sz="2000" dirty="0" smtClean="0"/>
              </a:br>
              <a:r>
                <a:rPr lang="de-DE" sz="2000" dirty="0" smtClean="0"/>
                <a:t>Partikel</a:t>
              </a:r>
            </a:p>
          </p:txBody>
        </p:sp>
        <p:sp>
          <p:nvSpPr>
            <p:cNvPr id="56" name="Freihandform 55"/>
            <p:cNvSpPr/>
            <p:nvPr/>
          </p:nvSpPr>
          <p:spPr bwMode="auto">
            <a:xfrm>
              <a:off x="10372946" y="13441704"/>
              <a:ext cx="1811011" cy="3654460"/>
            </a:xfrm>
            <a:custGeom>
              <a:avLst/>
              <a:gdLst>
                <a:gd name="connsiteX0" fmla="*/ 0 w 1811011"/>
                <a:gd name="connsiteY0" fmla="*/ 299696 h 3654460"/>
                <a:gd name="connsiteX1" fmla="*/ 148635 w 1811011"/>
                <a:gd name="connsiteY1" fmla="*/ 299696 h 3654460"/>
                <a:gd name="connsiteX2" fmla="*/ 148635 w 1811011"/>
                <a:gd name="connsiteY2" fmla="*/ 2419063 h 3654460"/>
                <a:gd name="connsiteX3" fmla="*/ 161051 w 1811011"/>
                <a:gd name="connsiteY3" fmla="*/ 2419063 h 3654460"/>
                <a:gd name="connsiteX4" fmla="*/ 153229 w 1811011"/>
                <a:gd name="connsiteY4" fmla="*/ 2438689 h 3654460"/>
                <a:gd name="connsiteX5" fmla="*/ 1606958 w 1811011"/>
                <a:gd name="connsiteY5" fmla="*/ 3654460 h 3654460"/>
                <a:gd name="connsiteX6" fmla="*/ 1315315 w 1811011"/>
                <a:gd name="connsiteY6" fmla="*/ 3654460 h 3654460"/>
                <a:gd name="connsiteX7" fmla="*/ 9091 w 1811011"/>
                <a:gd name="connsiteY7" fmla="*/ 2562050 h 3654460"/>
                <a:gd name="connsiteX8" fmla="*/ 11353 w 1811011"/>
                <a:gd name="connsiteY8" fmla="*/ 2556375 h 3654460"/>
                <a:gd name="connsiteX9" fmla="*/ 0 w 1811011"/>
                <a:gd name="connsiteY9" fmla="*/ 2556375 h 3654460"/>
                <a:gd name="connsiteX10" fmla="*/ 584964 w 1811011"/>
                <a:gd name="connsiteY10" fmla="*/ 0 h 3654460"/>
                <a:gd name="connsiteX11" fmla="*/ 739498 w 1811011"/>
                <a:gd name="connsiteY11" fmla="*/ 0 h 3654460"/>
                <a:gd name="connsiteX12" fmla="*/ 739498 w 1811011"/>
                <a:gd name="connsiteY12" fmla="*/ 1935995 h 3654460"/>
                <a:gd name="connsiteX13" fmla="*/ 1653664 w 1811011"/>
                <a:gd name="connsiteY13" fmla="*/ 2700524 h 3654460"/>
                <a:gd name="connsiteX14" fmla="*/ 1811011 w 1811011"/>
                <a:gd name="connsiteY14" fmla="*/ 3095299 h 3654460"/>
                <a:gd name="connsiteX15" fmla="*/ 584964 w 1811011"/>
                <a:gd name="connsiteY15" fmla="*/ 2069939 h 3654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11011" h="3654460">
                  <a:moveTo>
                    <a:pt x="0" y="299696"/>
                  </a:moveTo>
                  <a:lnTo>
                    <a:pt x="148635" y="299696"/>
                  </a:lnTo>
                  <a:lnTo>
                    <a:pt x="148635" y="2419063"/>
                  </a:lnTo>
                  <a:lnTo>
                    <a:pt x="161051" y="2419063"/>
                  </a:lnTo>
                  <a:lnTo>
                    <a:pt x="153229" y="2438689"/>
                  </a:lnTo>
                  <a:lnTo>
                    <a:pt x="1606958" y="3654460"/>
                  </a:lnTo>
                  <a:lnTo>
                    <a:pt x="1315315" y="3654460"/>
                  </a:lnTo>
                  <a:lnTo>
                    <a:pt x="9091" y="2562050"/>
                  </a:lnTo>
                  <a:lnTo>
                    <a:pt x="11353" y="2556375"/>
                  </a:lnTo>
                  <a:lnTo>
                    <a:pt x="0" y="2556375"/>
                  </a:lnTo>
                  <a:close/>
                  <a:moveTo>
                    <a:pt x="584964" y="0"/>
                  </a:moveTo>
                  <a:lnTo>
                    <a:pt x="739498" y="0"/>
                  </a:lnTo>
                  <a:lnTo>
                    <a:pt x="739498" y="1935995"/>
                  </a:lnTo>
                  <a:lnTo>
                    <a:pt x="1653664" y="2700524"/>
                  </a:lnTo>
                  <a:lnTo>
                    <a:pt x="1811011" y="3095299"/>
                  </a:lnTo>
                  <a:lnTo>
                    <a:pt x="584964" y="206993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-80" charset="-128"/>
              </a:endParaRPr>
            </a:p>
          </p:txBody>
        </p:sp>
        <p:sp>
          <p:nvSpPr>
            <p:cNvPr id="57" name="Ellipse 56"/>
            <p:cNvSpPr/>
            <p:nvPr/>
          </p:nvSpPr>
          <p:spPr bwMode="auto">
            <a:xfrm>
              <a:off x="10973227" y="15902281"/>
              <a:ext cx="189522" cy="189522"/>
            </a:xfrm>
            <a:prstGeom prst="ellipse">
              <a:avLst/>
            </a:prstGeom>
            <a:solidFill>
              <a:srgbClr val="66FF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-80" charset="-128"/>
              </a:endParaRPr>
            </a:p>
          </p:txBody>
        </p:sp>
        <p:sp>
          <p:nvSpPr>
            <p:cNvPr id="58" name="Ellipse 57"/>
            <p:cNvSpPr/>
            <p:nvPr/>
          </p:nvSpPr>
          <p:spPr bwMode="auto">
            <a:xfrm>
              <a:off x="10707948" y="15878883"/>
              <a:ext cx="189522" cy="189522"/>
            </a:xfrm>
            <a:prstGeom prst="ellipse">
              <a:avLst/>
            </a:prstGeom>
            <a:solidFill>
              <a:srgbClr val="66FF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-80" charset="-128"/>
              </a:endParaRPr>
            </a:p>
          </p:txBody>
        </p:sp>
        <p:sp>
          <p:nvSpPr>
            <p:cNvPr id="59" name="Ellipse 58"/>
            <p:cNvSpPr/>
            <p:nvPr/>
          </p:nvSpPr>
          <p:spPr bwMode="auto">
            <a:xfrm>
              <a:off x="10604157" y="14491941"/>
              <a:ext cx="189522" cy="189522"/>
            </a:xfrm>
            <a:prstGeom prst="ellipse">
              <a:avLst/>
            </a:prstGeom>
            <a:solidFill>
              <a:srgbClr val="66FF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-80" charset="-128"/>
              </a:endParaRPr>
            </a:p>
          </p:txBody>
        </p:sp>
        <p:sp>
          <p:nvSpPr>
            <p:cNvPr id="60" name="Ellipse 59"/>
            <p:cNvSpPr/>
            <p:nvPr/>
          </p:nvSpPr>
          <p:spPr bwMode="auto">
            <a:xfrm>
              <a:off x="10713138" y="14746420"/>
              <a:ext cx="189522" cy="189522"/>
            </a:xfrm>
            <a:prstGeom prst="ellipse">
              <a:avLst/>
            </a:prstGeom>
            <a:solidFill>
              <a:srgbClr val="66FF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-80" charset="-128"/>
              </a:endParaRPr>
            </a:p>
          </p:txBody>
        </p:sp>
        <p:sp>
          <p:nvSpPr>
            <p:cNvPr id="61" name="Ellipse 60"/>
            <p:cNvSpPr/>
            <p:nvPr/>
          </p:nvSpPr>
          <p:spPr bwMode="auto">
            <a:xfrm>
              <a:off x="10728876" y="15230152"/>
              <a:ext cx="189522" cy="189522"/>
            </a:xfrm>
            <a:prstGeom prst="ellipse">
              <a:avLst/>
            </a:prstGeom>
            <a:solidFill>
              <a:srgbClr val="66FF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-80" charset="-128"/>
              </a:endParaRPr>
            </a:p>
          </p:txBody>
        </p:sp>
        <p:sp>
          <p:nvSpPr>
            <p:cNvPr id="62" name="Ellipse 61"/>
            <p:cNvSpPr/>
            <p:nvPr/>
          </p:nvSpPr>
          <p:spPr bwMode="auto">
            <a:xfrm>
              <a:off x="10604157" y="14983322"/>
              <a:ext cx="189522" cy="189522"/>
            </a:xfrm>
            <a:prstGeom prst="ellipse">
              <a:avLst/>
            </a:prstGeom>
            <a:solidFill>
              <a:srgbClr val="66FF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-80" charset="-128"/>
              </a:endParaRPr>
            </a:p>
          </p:txBody>
        </p:sp>
        <p:sp>
          <p:nvSpPr>
            <p:cNvPr id="63" name="Ellipse 62"/>
            <p:cNvSpPr/>
            <p:nvPr/>
          </p:nvSpPr>
          <p:spPr bwMode="auto">
            <a:xfrm>
              <a:off x="10539355" y="15537292"/>
              <a:ext cx="189522" cy="189522"/>
            </a:xfrm>
            <a:prstGeom prst="ellipse">
              <a:avLst/>
            </a:prstGeom>
            <a:solidFill>
              <a:srgbClr val="66FF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-80" charset="-128"/>
              </a:endParaRPr>
            </a:p>
          </p:txBody>
        </p:sp>
        <p:cxnSp>
          <p:nvCxnSpPr>
            <p:cNvPr id="64" name="Gerade Verbindung mit Pfeil 63"/>
            <p:cNvCxnSpPr/>
            <p:nvPr/>
          </p:nvCxnSpPr>
          <p:spPr bwMode="auto">
            <a:xfrm>
              <a:off x="10768434" y="14604971"/>
              <a:ext cx="0" cy="775625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5" name="Gerader Verbinder 64"/>
            <p:cNvCxnSpPr/>
            <p:nvPr/>
          </p:nvCxnSpPr>
          <p:spPr bwMode="auto">
            <a:xfrm flipV="1">
              <a:off x="13579304" y="14317830"/>
              <a:ext cx="744549" cy="270071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66" name="Textfeld 65"/>
            <p:cNvSpPr txBox="1"/>
            <p:nvPr/>
          </p:nvSpPr>
          <p:spPr>
            <a:xfrm flipV="1">
              <a:off x="14366407" y="13961724"/>
              <a:ext cx="1745342" cy="6125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000" dirty="0" smtClean="0"/>
                <a:t>Kathode</a:t>
              </a:r>
            </a:p>
          </p:txBody>
        </p:sp>
        <p:sp>
          <p:nvSpPr>
            <p:cNvPr id="67" name="Pfeil nach rechts 66"/>
            <p:cNvSpPr/>
            <p:nvPr/>
          </p:nvSpPr>
          <p:spPr bwMode="auto">
            <a:xfrm flipH="1" flipV="1">
              <a:off x="9192037" y="18201941"/>
              <a:ext cx="3220378" cy="955629"/>
            </a:xfrm>
            <a:prstGeom prst="rightArrow">
              <a:avLst/>
            </a:prstGeom>
            <a:solidFill>
              <a:schemeClr val="bg1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ＭＳ Ｐゴシック" pitchFamily="-80" charset="-128"/>
                </a:rPr>
                <a:t>Bewegung</a:t>
              </a:r>
            </a:p>
          </p:txBody>
        </p:sp>
        <p:sp>
          <p:nvSpPr>
            <p:cNvPr id="68" name="Ellipse 67"/>
            <p:cNvSpPr/>
            <p:nvPr/>
          </p:nvSpPr>
          <p:spPr bwMode="auto">
            <a:xfrm>
              <a:off x="10664311" y="14033653"/>
              <a:ext cx="189522" cy="189522"/>
            </a:xfrm>
            <a:prstGeom prst="ellipse">
              <a:avLst/>
            </a:prstGeom>
            <a:solidFill>
              <a:srgbClr val="66FF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-80" charset="-128"/>
              </a:endParaRPr>
            </a:p>
          </p:txBody>
        </p:sp>
        <p:sp>
          <p:nvSpPr>
            <p:cNvPr id="69" name="Ellipse 68"/>
            <p:cNvSpPr/>
            <p:nvPr/>
          </p:nvSpPr>
          <p:spPr bwMode="auto">
            <a:xfrm>
              <a:off x="10685392" y="13655505"/>
              <a:ext cx="189522" cy="189522"/>
            </a:xfrm>
            <a:prstGeom prst="ellipse">
              <a:avLst/>
            </a:prstGeom>
            <a:solidFill>
              <a:srgbClr val="66FF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-80" charset="-128"/>
              </a:endParaRPr>
            </a:p>
          </p:txBody>
        </p:sp>
        <p:sp>
          <p:nvSpPr>
            <p:cNvPr id="70" name="Line 22"/>
            <p:cNvSpPr>
              <a:spLocks noChangeShapeType="1"/>
            </p:cNvSpPr>
            <p:nvPr/>
          </p:nvSpPr>
          <p:spPr bwMode="auto">
            <a:xfrm flipV="1">
              <a:off x="10685394" y="13207133"/>
              <a:ext cx="527098" cy="414216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de-DE" sz="2000" dirty="0">
                <a:latin typeface="+mn-lt"/>
                <a:ea typeface="ＭＳ Ｐゴシック" pitchFamily="-80" charset="-128"/>
              </a:endParaRPr>
            </a:p>
          </p:txBody>
        </p:sp>
        <p:cxnSp>
          <p:nvCxnSpPr>
            <p:cNvPr id="71" name="Gerader Verbinder 70"/>
            <p:cNvCxnSpPr/>
            <p:nvPr/>
          </p:nvCxnSpPr>
          <p:spPr bwMode="auto">
            <a:xfrm flipV="1">
              <a:off x="13203598" y="16327057"/>
              <a:ext cx="1003481" cy="525409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2" name="Textfeld 71"/>
            <p:cNvSpPr txBox="1"/>
            <p:nvPr/>
          </p:nvSpPr>
          <p:spPr>
            <a:xfrm flipV="1">
              <a:off x="14259484" y="15995978"/>
              <a:ext cx="1593189" cy="6125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000" dirty="0" smtClean="0"/>
                <a:t>Plasma</a:t>
              </a:r>
            </a:p>
          </p:txBody>
        </p:sp>
        <p:sp>
          <p:nvSpPr>
            <p:cNvPr id="75" name="Textfeld 74"/>
            <p:cNvSpPr txBox="1"/>
            <p:nvPr/>
          </p:nvSpPr>
          <p:spPr>
            <a:xfrm flipV="1">
              <a:off x="13200601" y="12999985"/>
              <a:ext cx="1418950" cy="6125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000" dirty="0" smtClean="0"/>
                <a:t>Anode</a:t>
              </a:r>
            </a:p>
          </p:txBody>
        </p:sp>
        <p:cxnSp>
          <p:nvCxnSpPr>
            <p:cNvPr id="76" name="Gerader Verbinder 75"/>
            <p:cNvCxnSpPr/>
            <p:nvPr/>
          </p:nvCxnSpPr>
          <p:spPr bwMode="auto">
            <a:xfrm flipV="1">
              <a:off x="12989647" y="13562797"/>
              <a:ext cx="386583" cy="807911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73" name="Foliennummernplatzhalter 7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11684-733E-4AB4-A38E-11DAF3008BE1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836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 smtClean="0"/>
              <a:t>Unterschiedliche Düsentypen zur Materialapplikation</a:t>
            </a:r>
          </a:p>
        </p:txBody>
      </p:sp>
      <p:sp>
        <p:nvSpPr>
          <p:cNvPr id="10243" name="Inhaltsplatzhalter 6"/>
          <p:cNvSpPr>
            <a:spLocks noGrp="1"/>
          </p:cNvSpPr>
          <p:nvPr>
            <p:ph idx="1"/>
          </p:nvPr>
        </p:nvSpPr>
        <p:spPr>
          <a:xfrm>
            <a:off x="1070770" y="3929661"/>
            <a:ext cx="3811588" cy="1520707"/>
          </a:xfrm>
        </p:spPr>
        <p:txBody>
          <a:bodyPr/>
          <a:lstStyle/>
          <a:p>
            <a:r>
              <a:rPr lang="de-DE" altLang="de-DE" dirty="0" smtClean="0"/>
              <a:t>Plasmadüse mit</a:t>
            </a:r>
            <a:br>
              <a:rPr lang="de-DE" altLang="de-DE" dirty="0" smtClean="0"/>
            </a:br>
            <a:r>
              <a:rPr lang="de-DE" altLang="de-DE" dirty="0" smtClean="0"/>
              <a:t>interner Einspeisung</a:t>
            </a:r>
          </a:p>
        </p:txBody>
      </p:sp>
      <p:pic>
        <p:nvPicPr>
          <p:cNvPr id="10247" name="Grafik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80" b="18005"/>
          <a:stretch>
            <a:fillRect/>
          </a:stretch>
        </p:blipFill>
        <p:spPr bwMode="auto">
          <a:xfrm rot="10800000">
            <a:off x="1070771" y="1337273"/>
            <a:ext cx="2890837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Inhaltsplatzhalter 6"/>
          <p:cNvSpPr txBox="1">
            <a:spLocks/>
          </p:cNvSpPr>
          <p:nvPr/>
        </p:nvSpPr>
        <p:spPr bwMode="auto">
          <a:xfrm>
            <a:off x="4404246" y="5189681"/>
            <a:ext cx="3554413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3345" tIns="41672" rIns="83345" bIns="41672" numCol="1" anchor="t" anchorCtr="0" compatLnSpc="1">
            <a:prstTxWarp prst="textNoShape">
              <a:avLst/>
            </a:prstTxWarp>
          </a:bodyPr>
          <a:lstStyle>
            <a:lvl1pPr marL="416908" indent="-416908" defTabSz="1111752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■"/>
              <a:defRPr sz="2133"/>
            </a:lvl1pPr>
            <a:lvl2pPr marL="902539" indent="-346661" defTabSz="1111752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Symbol" panose="05050102010706020507" pitchFamily="18" charset="2"/>
              <a:buChar char="-"/>
              <a:defRPr sz="2133"/>
            </a:lvl2pPr>
            <a:lvl3pPr marL="1389691" indent="-277938" defTabSz="1111752" fontAlgn="base">
              <a:spcBef>
                <a:spcPct val="20000"/>
              </a:spcBef>
              <a:spcAft>
                <a:spcPct val="0"/>
              </a:spcAft>
              <a:buChar char="•"/>
              <a:defRPr sz="2133"/>
            </a:lvl3pPr>
            <a:lvl4pPr marL="1944039" indent="-277938" defTabSz="1111752" fontAlgn="base">
              <a:spcBef>
                <a:spcPct val="20000"/>
              </a:spcBef>
              <a:spcAft>
                <a:spcPct val="0"/>
              </a:spcAft>
              <a:buChar char="–"/>
              <a:defRPr sz="2133"/>
            </a:lvl4pPr>
            <a:lvl5pPr marL="2499915" indent="-277938" defTabSz="1111752" fontAlgn="base">
              <a:spcBef>
                <a:spcPct val="20000"/>
              </a:spcBef>
              <a:spcAft>
                <a:spcPct val="0"/>
              </a:spcAft>
              <a:buChar char="»"/>
              <a:defRPr sz="2133"/>
            </a:lvl5pPr>
            <a:lvl6pPr marL="2939731" indent="-277938" defTabSz="1111752" fontAlgn="base">
              <a:spcBef>
                <a:spcPct val="20000"/>
              </a:spcBef>
              <a:spcAft>
                <a:spcPct val="0"/>
              </a:spcAft>
              <a:buChar char="»"/>
            </a:lvl6pPr>
            <a:lvl7pPr marL="3379542" indent="-277938" defTabSz="1111752" fontAlgn="base">
              <a:spcBef>
                <a:spcPct val="20000"/>
              </a:spcBef>
              <a:spcAft>
                <a:spcPct val="0"/>
              </a:spcAft>
              <a:buChar char="»"/>
            </a:lvl7pPr>
            <a:lvl8pPr marL="3819358" indent="-277938" defTabSz="1111752" fontAlgn="base">
              <a:spcBef>
                <a:spcPct val="20000"/>
              </a:spcBef>
              <a:spcAft>
                <a:spcPct val="0"/>
              </a:spcAft>
              <a:buChar char="»"/>
            </a:lvl8pPr>
            <a:lvl9pPr marL="4259174" indent="-277938" defTabSz="1111752" fontAlgn="base">
              <a:spcBef>
                <a:spcPct val="20000"/>
              </a:spcBef>
              <a:spcAft>
                <a:spcPct val="0"/>
              </a:spcAft>
              <a:buChar char="»"/>
            </a:lvl9pPr>
          </a:lstStyle>
          <a:p>
            <a:r>
              <a:rPr lang="de-DE" altLang="de-DE" dirty="0"/>
              <a:t>Plasmadüse mit</a:t>
            </a:r>
            <a:br>
              <a:rPr lang="de-DE" altLang="de-DE" dirty="0"/>
            </a:br>
            <a:r>
              <a:rPr lang="de-DE" altLang="de-DE" dirty="0"/>
              <a:t>externer Einspeisung</a:t>
            </a:r>
          </a:p>
          <a:p>
            <a:endParaRPr lang="de-DE" altLang="de-DE" dirty="0"/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/>
              <a:t>SEHO Systems GmbH</a:t>
            </a:r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CCAB3-41F7-49EE-901B-AEF6C37D8FA5}" type="slidenum">
              <a:rPr lang="de-DE" smtClean="0"/>
              <a:t>6</a:t>
            </a:fld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3"/>
          <a:srcRect l="45174" t="34654" r="28850" b="15651"/>
          <a:stretch/>
        </p:blipFill>
        <p:spPr>
          <a:xfrm rot="10800000">
            <a:off x="4404247" y="2370439"/>
            <a:ext cx="2529024" cy="2819240"/>
          </a:xfrm>
          <a:prstGeom prst="rect">
            <a:avLst/>
          </a:prstGeom>
        </p:spPr>
      </p:pic>
      <p:sp>
        <p:nvSpPr>
          <p:cNvPr id="11" name="Inhaltsplatzhalter 2"/>
          <p:cNvSpPr txBox="1">
            <a:spLocks/>
          </p:cNvSpPr>
          <p:nvPr/>
        </p:nvSpPr>
        <p:spPr bwMode="auto">
          <a:xfrm>
            <a:off x="7447659" y="1337272"/>
            <a:ext cx="4170064" cy="4549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3345" tIns="41672" rIns="83345" bIns="41672" numCol="1" anchor="t" anchorCtr="0" compatLnSpc="1">
            <a:prstTxWarp prst="textNoShape">
              <a:avLst/>
            </a:prstTxWarp>
          </a:bodyPr>
          <a:lstStyle>
            <a:lvl1pPr marL="416908" indent="-416908" algn="l" defTabSz="1111752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■"/>
              <a:defRPr sz="2133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2539" indent="-346661" algn="l" defTabSz="1111752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Symbol" panose="05050102010706020507" pitchFamily="18" charset="2"/>
              <a:buChar char="-"/>
              <a:defRPr sz="2133">
                <a:solidFill>
                  <a:schemeClr val="tx1"/>
                </a:solidFill>
                <a:latin typeface="+mn-lt"/>
                <a:cs typeface="+mn-cs"/>
              </a:defRPr>
            </a:lvl2pPr>
            <a:lvl3pPr marL="1389691" indent="-277938" algn="l" defTabSz="1111752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133">
                <a:solidFill>
                  <a:schemeClr val="tx1"/>
                </a:solidFill>
                <a:latin typeface="+mn-lt"/>
                <a:cs typeface="+mn-cs"/>
              </a:defRPr>
            </a:lvl3pPr>
            <a:lvl4pPr marL="1944039" indent="-277938" algn="l" defTabSz="1111752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133">
                <a:solidFill>
                  <a:schemeClr val="tx1"/>
                </a:solidFill>
                <a:latin typeface="+mn-lt"/>
                <a:cs typeface="+mn-cs"/>
              </a:defRPr>
            </a:lvl4pPr>
            <a:lvl5pPr marL="2499915" indent="-277938" algn="l" defTabSz="1111752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133">
                <a:solidFill>
                  <a:schemeClr val="tx1"/>
                </a:solidFill>
                <a:latin typeface="+mn-lt"/>
                <a:cs typeface="+mn-cs"/>
              </a:defRPr>
            </a:lvl5pPr>
            <a:lvl6pPr marL="2939731" indent="-277938" algn="l" defTabSz="1111752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cs typeface="+mn-cs"/>
              </a:defRPr>
            </a:lvl6pPr>
            <a:lvl7pPr marL="3379542" indent="-277938" algn="l" defTabSz="1111752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cs typeface="+mn-cs"/>
              </a:defRPr>
            </a:lvl7pPr>
            <a:lvl8pPr marL="3819358" indent="-277938" algn="l" defTabSz="1111752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cs typeface="+mn-cs"/>
              </a:defRPr>
            </a:lvl8pPr>
            <a:lvl9pPr marL="4259174" indent="-277938" algn="l" defTabSz="1111752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r>
              <a:rPr lang="de-DE" kern="0" dirty="0"/>
              <a:t>Interne Einspeisung</a:t>
            </a:r>
          </a:p>
          <a:p>
            <a:pPr lvl="1"/>
            <a:r>
              <a:rPr lang="de-DE" kern="0" dirty="0"/>
              <a:t>Präzise</a:t>
            </a:r>
          </a:p>
          <a:p>
            <a:pPr lvl="1"/>
            <a:r>
              <a:rPr lang="de-DE" kern="0" dirty="0"/>
              <a:t>Gleichmäßig</a:t>
            </a:r>
          </a:p>
          <a:p>
            <a:pPr lvl="1"/>
            <a:r>
              <a:rPr lang="de-DE" kern="0" dirty="0"/>
              <a:t>Verklumpungsgefahr</a:t>
            </a:r>
          </a:p>
          <a:p>
            <a:endParaRPr lang="de-DE" kern="0" dirty="0"/>
          </a:p>
          <a:p>
            <a:r>
              <a:rPr lang="de-DE" kern="0" dirty="0" err="1"/>
              <a:t>External</a:t>
            </a:r>
            <a:r>
              <a:rPr lang="de-DE" kern="0" dirty="0"/>
              <a:t> </a:t>
            </a:r>
            <a:r>
              <a:rPr lang="de-DE" kern="0" dirty="0" err="1"/>
              <a:t>inlet</a:t>
            </a:r>
            <a:endParaRPr lang="de-DE" kern="0" dirty="0"/>
          </a:p>
          <a:p>
            <a:pPr lvl="1"/>
            <a:r>
              <a:rPr lang="de-DE" kern="0" dirty="0"/>
              <a:t>Keine Verklumpung</a:t>
            </a:r>
          </a:p>
          <a:p>
            <a:pPr lvl="1"/>
            <a:r>
              <a:rPr lang="de-DE" kern="0" dirty="0"/>
              <a:t>Unabhängige Systeme</a:t>
            </a:r>
          </a:p>
          <a:p>
            <a:pPr lvl="1"/>
            <a:endParaRPr lang="de-DE" kern="0" dirty="0"/>
          </a:p>
          <a:p>
            <a:r>
              <a:rPr lang="de-DE" kern="0" dirty="0"/>
              <a:t>Verklumpung abhängig von Material (Schmelzpunkt) und Prozesssteuerung</a:t>
            </a:r>
          </a:p>
        </p:txBody>
      </p:sp>
    </p:spTree>
    <p:extLst>
      <p:ext uri="{BB962C8B-B14F-4D97-AF65-F5344CB8AC3E}">
        <p14:creationId xmlns:p14="http://schemas.microsoft.com/office/powerpoint/2010/main" val="26351332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 smtClean="0"/>
              <a:t>Pulvervorbereitung (Labormaßstab)</a:t>
            </a:r>
          </a:p>
        </p:txBody>
      </p:sp>
      <p:sp>
        <p:nvSpPr>
          <p:cNvPr id="11267" name="Inhaltsplatzhalter 12"/>
          <p:cNvSpPr>
            <a:spLocks noGrp="1"/>
          </p:cNvSpPr>
          <p:nvPr>
            <p:ph idx="1"/>
          </p:nvPr>
        </p:nvSpPr>
        <p:spPr>
          <a:xfrm>
            <a:off x="1401009" y="1390763"/>
            <a:ext cx="6742531" cy="4549544"/>
          </a:xfrm>
        </p:spPr>
        <p:txBody>
          <a:bodyPr/>
          <a:lstStyle/>
          <a:p>
            <a:r>
              <a:rPr lang="de-DE" altLang="de-DE" dirty="0" smtClean="0"/>
              <a:t>Pulver benötigt einen feinen </a:t>
            </a:r>
            <a:r>
              <a:rPr lang="de-DE" altLang="de-DE" dirty="0" err="1" smtClean="0"/>
              <a:t>Mahlgrad</a:t>
            </a:r>
            <a:r>
              <a:rPr lang="de-DE" altLang="de-DE" dirty="0" smtClean="0"/>
              <a:t> (Puderzucker-artig) für den Auftrag</a:t>
            </a:r>
          </a:p>
        </p:txBody>
      </p:sp>
      <p:pic>
        <p:nvPicPr>
          <p:cNvPr id="11270" name="Grafik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57" t="18056" r="31291" b="10840"/>
          <a:stretch>
            <a:fillRect/>
          </a:stretch>
        </p:blipFill>
        <p:spPr bwMode="auto">
          <a:xfrm>
            <a:off x="8428585" y="1711699"/>
            <a:ext cx="2680372" cy="326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1" name="Textfeld 9"/>
          <p:cNvSpPr txBox="1">
            <a:spLocks noChangeArrowheads="1"/>
          </p:cNvSpPr>
          <p:nvPr/>
        </p:nvSpPr>
        <p:spPr bwMode="auto">
          <a:xfrm>
            <a:off x="8428584" y="4977186"/>
            <a:ext cx="264217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2400" dirty="0"/>
              <a:t>Analysemühle zur Aufbereitung im Labormaßstab</a:t>
            </a:r>
          </a:p>
        </p:txBody>
      </p:sp>
      <p:grpSp>
        <p:nvGrpSpPr>
          <p:cNvPr id="11272" name="Gruppieren 1"/>
          <p:cNvGrpSpPr>
            <a:grpSpLocks/>
          </p:cNvGrpSpPr>
          <p:nvPr/>
        </p:nvGrpSpPr>
        <p:grpSpPr bwMode="auto">
          <a:xfrm>
            <a:off x="1830252" y="2336921"/>
            <a:ext cx="5146675" cy="3471262"/>
            <a:chOff x="970756" y="3124200"/>
            <a:chExt cx="5145088" cy="3470929"/>
          </a:xfrm>
        </p:grpSpPr>
        <p:pic>
          <p:nvPicPr>
            <p:cNvPr id="11273" name="Grafik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0756" y="3124200"/>
              <a:ext cx="2478088" cy="2640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4" name="Grafik 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34581" y="3124200"/>
              <a:ext cx="2481263" cy="2640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5" name="Textfeld 10"/>
            <p:cNvSpPr txBox="1">
              <a:spLocks noChangeArrowheads="1"/>
            </p:cNvSpPr>
            <p:nvPr/>
          </p:nvSpPr>
          <p:spPr bwMode="auto">
            <a:xfrm>
              <a:off x="1109940" y="5764212"/>
              <a:ext cx="2199724" cy="830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Char char="¨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¨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de-DE" altLang="de-DE" sz="2400" dirty="0"/>
                <a:t>Rohzustand</a:t>
              </a: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de-DE" altLang="de-DE" sz="2400" dirty="0"/>
                <a:t>(Adipinsäure)</a:t>
              </a:r>
            </a:p>
          </p:txBody>
        </p:sp>
        <p:sp>
          <p:nvSpPr>
            <p:cNvPr id="11276" name="Textfeld 11"/>
            <p:cNvSpPr txBox="1">
              <a:spLocks noChangeArrowheads="1"/>
            </p:cNvSpPr>
            <p:nvPr/>
          </p:nvSpPr>
          <p:spPr bwMode="auto">
            <a:xfrm>
              <a:off x="3733801" y="5764212"/>
              <a:ext cx="2282824" cy="830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Char char="¨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¨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anose="05000000000000000000" pitchFamily="2" charset="2"/>
                <a:buChar char="§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de-DE" altLang="de-DE" sz="2400" dirty="0"/>
                <a:t>Gemahlen</a:t>
              </a: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de-DE" altLang="de-DE" sz="2400" dirty="0"/>
                <a:t>(Adipinsäure)</a:t>
              </a:r>
            </a:p>
          </p:txBody>
        </p:sp>
      </p:grpSp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smtClean="0"/>
              <a:t>SEHO Systems GmbH</a:t>
            </a:r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3CCAB3-41F7-49EE-901B-AEF6C37D8FA5}" type="slidenum">
              <a:rPr lang="de-DE" smtClean="0"/>
              <a:t>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09239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Pulverförderung mittels </a:t>
            </a:r>
            <a:r>
              <a:rPr lang="de-DE" dirty="0" err="1" smtClean="0"/>
              <a:t>Bürstendispergierer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401008" y="1390763"/>
            <a:ext cx="5202992" cy="4549544"/>
          </a:xfrm>
        </p:spPr>
        <p:txBody>
          <a:bodyPr/>
          <a:lstStyle/>
          <a:p>
            <a:r>
              <a:rPr lang="de-DE" dirty="0" smtClean="0"/>
              <a:t>Pulver verklumpt leicht</a:t>
            </a:r>
            <a:endParaRPr lang="de-DE" dirty="0"/>
          </a:p>
          <a:p>
            <a:endParaRPr lang="de-DE" dirty="0" smtClean="0"/>
          </a:p>
          <a:p>
            <a:r>
              <a:rPr lang="de-DE" dirty="0" smtClean="0"/>
              <a:t>Füllstand darf Fördermenge nicht beeinflussen</a:t>
            </a:r>
          </a:p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r>
              <a:rPr lang="de-DE" dirty="0" smtClean="0"/>
              <a:t>Nutzung eines </a:t>
            </a:r>
            <a:r>
              <a:rPr lang="de-DE" dirty="0" err="1" smtClean="0"/>
              <a:t>Bürstendispergierers</a:t>
            </a:r>
            <a:r>
              <a:rPr lang="de-DE" dirty="0" smtClean="0"/>
              <a:t> für stabile Förderraten</a:t>
            </a:r>
          </a:p>
          <a:p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SEHO Systems GmbH</a:t>
            </a:r>
            <a:endParaRPr lang="de-DE" dirty="0"/>
          </a:p>
        </p:txBody>
      </p:sp>
      <p:grpSp>
        <p:nvGrpSpPr>
          <p:cNvPr id="11" name="Group 9"/>
          <p:cNvGrpSpPr>
            <a:grpSpLocks noChangeAspect="1"/>
          </p:cNvGrpSpPr>
          <p:nvPr/>
        </p:nvGrpSpPr>
        <p:grpSpPr bwMode="auto">
          <a:xfrm>
            <a:off x="6997209" y="1180806"/>
            <a:ext cx="4838947" cy="4881564"/>
            <a:chOff x="3197" y="1055"/>
            <a:chExt cx="2498" cy="2520"/>
          </a:xfrm>
        </p:grpSpPr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3942" y="1055"/>
              <a:ext cx="1189" cy="2388"/>
            </a:xfrm>
            <a:custGeom>
              <a:avLst/>
              <a:gdLst>
                <a:gd name="T0" fmla="*/ 9210 w 14768"/>
                <a:gd name="T1" fmla="*/ 2307 h 28336"/>
                <a:gd name="T2" fmla="*/ 14768 w 14768"/>
                <a:gd name="T3" fmla="*/ 2307 h 28336"/>
                <a:gd name="T4" fmla="*/ 14768 w 14768"/>
                <a:gd name="T5" fmla="*/ 14767 h 28336"/>
                <a:gd name="T6" fmla="*/ 9580 w 14768"/>
                <a:gd name="T7" fmla="*/ 14767 h 28336"/>
                <a:gd name="T8" fmla="*/ 9580 w 14768"/>
                <a:gd name="T9" fmla="*/ 28336 h 28336"/>
                <a:gd name="T10" fmla="*/ 8582 w 14768"/>
                <a:gd name="T11" fmla="*/ 28336 h 28336"/>
                <a:gd name="T12" fmla="*/ 8582 w 14768"/>
                <a:gd name="T13" fmla="*/ 13039 h 28336"/>
                <a:gd name="T14" fmla="*/ 12972 w 14768"/>
                <a:gd name="T15" fmla="*/ 7583 h 28336"/>
                <a:gd name="T16" fmla="*/ 9210 w 14768"/>
                <a:gd name="T17" fmla="*/ 2307 h 28336"/>
                <a:gd name="T18" fmla="*/ 0 w 14768"/>
                <a:gd name="T19" fmla="*/ 2307 h 28336"/>
                <a:gd name="T20" fmla="*/ 5559 w 14768"/>
                <a:gd name="T21" fmla="*/ 2307 h 28336"/>
                <a:gd name="T22" fmla="*/ 1797 w 14768"/>
                <a:gd name="T23" fmla="*/ 7583 h 28336"/>
                <a:gd name="T24" fmla="*/ 6187 w 14768"/>
                <a:gd name="T25" fmla="*/ 13039 h 28336"/>
                <a:gd name="T26" fmla="*/ 6187 w 14768"/>
                <a:gd name="T27" fmla="*/ 28336 h 28336"/>
                <a:gd name="T28" fmla="*/ 5189 w 14768"/>
                <a:gd name="T29" fmla="*/ 28336 h 28336"/>
                <a:gd name="T30" fmla="*/ 5189 w 14768"/>
                <a:gd name="T31" fmla="*/ 14767 h 28336"/>
                <a:gd name="T32" fmla="*/ 0 w 14768"/>
                <a:gd name="T33" fmla="*/ 14767 h 28336"/>
                <a:gd name="T34" fmla="*/ 0 w 14768"/>
                <a:gd name="T35" fmla="*/ 2307 h 28336"/>
                <a:gd name="T36" fmla="*/ 0 w 14768"/>
                <a:gd name="T37" fmla="*/ 0 h 28336"/>
                <a:gd name="T38" fmla="*/ 14768 w 14768"/>
                <a:gd name="T39" fmla="*/ 0 h 28336"/>
                <a:gd name="T40" fmla="*/ 14768 w 14768"/>
                <a:gd name="T41" fmla="*/ 1110 h 28336"/>
                <a:gd name="T42" fmla="*/ 0 w 14768"/>
                <a:gd name="T43" fmla="*/ 1110 h 28336"/>
                <a:gd name="T44" fmla="*/ 0 w 14768"/>
                <a:gd name="T45" fmla="*/ 0 h 28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768" h="28336">
                  <a:moveTo>
                    <a:pt x="9210" y="2307"/>
                  </a:moveTo>
                  <a:lnTo>
                    <a:pt x="14768" y="2307"/>
                  </a:lnTo>
                  <a:lnTo>
                    <a:pt x="14768" y="14767"/>
                  </a:lnTo>
                  <a:lnTo>
                    <a:pt x="9580" y="14767"/>
                  </a:lnTo>
                  <a:lnTo>
                    <a:pt x="9580" y="28336"/>
                  </a:lnTo>
                  <a:lnTo>
                    <a:pt x="8582" y="28336"/>
                  </a:lnTo>
                  <a:lnTo>
                    <a:pt x="8582" y="13039"/>
                  </a:lnTo>
                  <a:cubicBezTo>
                    <a:pt x="11093" y="12494"/>
                    <a:pt x="12972" y="10258"/>
                    <a:pt x="12972" y="7583"/>
                  </a:cubicBezTo>
                  <a:cubicBezTo>
                    <a:pt x="12972" y="5137"/>
                    <a:pt x="11401" y="3059"/>
                    <a:pt x="9210" y="2307"/>
                  </a:cubicBezTo>
                  <a:close/>
                  <a:moveTo>
                    <a:pt x="0" y="2307"/>
                  </a:moveTo>
                  <a:lnTo>
                    <a:pt x="5559" y="2307"/>
                  </a:lnTo>
                  <a:cubicBezTo>
                    <a:pt x="3368" y="3059"/>
                    <a:pt x="1797" y="5137"/>
                    <a:pt x="1797" y="7583"/>
                  </a:cubicBezTo>
                  <a:cubicBezTo>
                    <a:pt x="1797" y="10258"/>
                    <a:pt x="3676" y="12494"/>
                    <a:pt x="6187" y="13039"/>
                  </a:cubicBezTo>
                  <a:lnTo>
                    <a:pt x="6187" y="28336"/>
                  </a:lnTo>
                  <a:lnTo>
                    <a:pt x="5189" y="28336"/>
                  </a:lnTo>
                  <a:lnTo>
                    <a:pt x="5189" y="14767"/>
                  </a:lnTo>
                  <a:lnTo>
                    <a:pt x="0" y="14767"/>
                  </a:lnTo>
                  <a:lnTo>
                    <a:pt x="0" y="2307"/>
                  </a:lnTo>
                  <a:close/>
                  <a:moveTo>
                    <a:pt x="0" y="0"/>
                  </a:moveTo>
                  <a:lnTo>
                    <a:pt x="14768" y="0"/>
                  </a:lnTo>
                  <a:lnTo>
                    <a:pt x="14768" y="1110"/>
                  </a:lnTo>
                  <a:lnTo>
                    <a:pt x="0" y="11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0404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2133" dirty="0">
                <a:ea typeface="ＭＳ Ｐゴシック" pitchFamily="-80" charset="-128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4118" y="1256"/>
              <a:ext cx="837" cy="875"/>
            </a:xfrm>
            <a:custGeom>
              <a:avLst/>
              <a:gdLst>
                <a:gd name="T0" fmla="*/ 5427 w 10384"/>
                <a:gd name="T1" fmla="*/ 811 h 10384"/>
                <a:gd name="T2" fmla="*/ 6205 w 10384"/>
                <a:gd name="T3" fmla="*/ 100 h 10384"/>
                <a:gd name="T4" fmla="*/ 6653 w 10384"/>
                <a:gd name="T5" fmla="*/ 1053 h 10384"/>
                <a:gd name="T6" fmla="*/ 7085 w 10384"/>
                <a:gd name="T7" fmla="*/ 1244 h 10384"/>
                <a:gd name="T8" fmla="*/ 8077 w 10384"/>
                <a:gd name="T9" fmla="*/ 875 h 10384"/>
                <a:gd name="T10" fmla="*/ 8114 w 10384"/>
                <a:gd name="T11" fmla="*/ 1934 h 10384"/>
                <a:gd name="T12" fmla="*/ 8451 w 10384"/>
                <a:gd name="T13" fmla="*/ 2271 h 10384"/>
                <a:gd name="T14" fmla="*/ 9509 w 10384"/>
                <a:gd name="T15" fmla="*/ 2308 h 10384"/>
                <a:gd name="T16" fmla="*/ 9141 w 10384"/>
                <a:gd name="T17" fmla="*/ 3300 h 10384"/>
                <a:gd name="T18" fmla="*/ 9332 w 10384"/>
                <a:gd name="T19" fmla="*/ 3732 h 10384"/>
                <a:gd name="T20" fmla="*/ 10285 w 10384"/>
                <a:gd name="T21" fmla="*/ 4180 h 10384"/>
                <a:gd name="T22" fmla="*/ 9574 w 10384"/>
                <a:gd name="T23" fmla="*/ 4957 h 10384"/>
                <a:gd name="T24" fmla="*/ 9574 w 10384"/>
                <a:gd name="T25" fmla="*/ 5427 h 10384"/>
                <a:gd name="T26" fmla="*/ 10285 w 10384"/>
                <a:gd name="T27" fmla="*/ 6205 h 10384"/>
                <a:gd name="T28" fmla="*/ 9332 w 10384"/>
                <a:gd name="T29" fmla="*/ 6653 h 10384"/>
                <a:gd name="T30" fmla="*/ 9141 w 10384"/>
                <a:gd name="T31" fmla="*/ 7085 h 10384"/>
                <a:gd name="T32" fmla="*/ 9509 w 10384"/>
                <a:gd name="T33" fmla="*/ 8077 h 10384"/>
                <a:gd name="T34" fmla="*/ 8451 w 10384"/>
                <a:gd name="T35" fmla="*/ 8114 h 10384"/>
                <a:gd name="T36" fmla="*/ 8114 w 10384"/>
                <a:gd name="T37" fmla="*/ 8451 h 10384"/>
                <a:gd name="T38" fmla="*/ 8077 w 10384"/>
                <a:gd name="T39" fmla="*/ 9509 h 10384"/>
                <a:gd name="T40" fmla="*/ 7085 w 10384"/>
                <a:gd name="T41" fmla="*/ 9141 h 10384"/>
                <a:gd name="T42" fmla="*/ 6653 w 10384"/>
                <a:gd name="T43" fmla="*/ 9332 h 10384"/>
                <a:gd name="T44" fmla="*/ 6205 w 10384"/>
                <a:gd name="T45" fmla="*/ 10285 h 10384"/>
                <a:gd name="T46" fmla="*/ 5427 w 10384"/>
                <a:gd name="T47" fmla="*/ 9574 h 10384"/>
                <a:gd name="T48" fmla="*/ 4957 w 10384"/>
                <a:gd name="T49" fmla="*/ 9574 h 10384"/>
                <a:gd name="T50" fmla="*/ 4180 w 10384"/>
                <a:gd name="T51" fmla="*/ 10285 h 10384"/>
                <a:gd name="T52" fmla="*/ 3732 w 10384"/>
                <a:gd name="T53" fmla="*/ 9332 h 10384"/>
                <a:gd name="T54" fmla="*/ 3300 w 10384"/>
                <a:gd name="T55" fmla="*/ 9141 h 10384"/>
                <a:gd name="T56" fmla="*/ 2308 w 10384"/>
                <a:gd name="T57" fmla="*/ 9509 h 10384"/>
                <a:gd name="T58" fmla="*/ 2271 w 10384"/>
                <a:gd name="T59" fmla="*/ 8451 h 10384"/>
                <a:gd name="T60" fmla="*/ 1934 w 10384"/>
                <a:gd name="T61" fmla="*/ 8114 h 10384"/>
                <a:gd name="T62" fmla="*/ 875 w 10384"/>
                <a:gd name="T63" fmla="*/ 8077 h 10384"/>
                <a:gd name="T64" fmla="*/ 1244 w 10384"/>
                <a:gd name="T65" fmla="*/ 7085 h 10384"/>
                <a:gd name="T66" fmla="*/ 1053 w 10384"/>
                <a:gd name="T67" fmla="*/ 6653 h 10384"/>
                <a:gd name="T68" fmla="*/ 100 w 10384"/>
                <a:gd name="T69" fmla="*/ 6205 h 10384"/>
                <a:gd name="T70" fmla="*/ 811 w 10384"/>
                <a:gd name="T71" fmla="*/ 5427 h 10384"/>
                <a:gd name="T72" fmla="*/ 811 w 10384"/>
                <a:gd name="T73" fmla="*/ 4957 h 10384"/>
                <a:gd name="T74" fmla="*/ 100 w 10384"/>
                <a:gd name="T75" fmla="*/ 4180 h 10384"/>
                <a:gd name="T76" fmla="*/ 1053 w 10384"/>
                <a:gd name="T77" fmla="*/ 3732 h 10384"/>
                <a:gd name="T78" fmla="*/ 1244 w 10384"/>
                <a:gd name="T79" fmla="*/ 3300 h 10384"/>
                <a:gd name="T80" fmla="*/ 875 w 10384"/>
                <a:gd name="T81" fmla="*/ 2308 h 10384"/>
                <a:gd name="T82" fmla="*/ 1934 w 10384"/>
                <a:gd name="T83" fmla="*/ 2271 h 10384"/>
                <a:gd name="T84" fmla="*/ 2271 w 10384"/>
                <a:gd name="T85" fmla="*/ 1934 h 10384"/>
                <a:gd name="T86" fmla="*/ 2308 w 10384"/>
                <a:gd name="T87" fmla="*/ 875 h 10384"/>
                <a:gd name="T88" fmla="*/ 3300 w 10384"/>
                <a:gd name="T89" fmla="*/ 1244 h 10384"/>
                <a:gd name="T90" fmla="*/ 3732 w 10384"/>
                <a:gd name="T91" fmla="*/ 1053 h 10384"/>
                <a:gd name="T92" fmla="*/ 4180 w 10384"/>
                <a:gd name="T93" fmla="*/ 100 h 10384"/>
                <a:gd name="T94" fmla="*/ 4957 w 10384"/>
                <a:gd name="T95" fmla="*/ 811 h 10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384" h="10384">
                  <a:moveTo>
                    <a:pt x="5192" y="0"/>
                  </a:moveTo>
                  <a:lnTo>
                    <a:pt x="5427" y="811"/>
                  </a:lnTo>
                  <a:cubicBezTo>
                    <a:pt x="5559" y="812"/>
                    <a:pt x="5690" y="825"/>
                    <a:pt x="5817" y="849"/>
                  </a:cubicBezTo>
                  <a:lnTo>
                    <a:pt x="6205" y="100"/>
                  </a:lnTo>
                  <a:lnTo>
                    <a:pt x="6278" y="940"/>
                  </a:lnTo>
                  <a:cubicBezTo>
                    <a:pt x="6407" y="967"/>
                    <a:pt x="6532" y="1005"/>
                    <a:pt x="6653" y="1053"/>
                  </a:cubicBezTo>
                  <a:lnTo>
                    <a:pt x="7179" y="396"/>
                  </a:lnTo>
                  <a:lnTo>
                    <a:pt x="7085" y="1244"/>
                  </a:lnTo>
                  <a:lnTo>
                    <a:pt x="7422" y="1427"/>
                  </a:lnTo>
                  <a:lnTo>
                    <a:pt x="8077" y="875"/>
                  </a:lnTo>
                  <a:lnTo>
                    <a:pt x="7819" y="1690"/>
                  </a:lnTo>
                  <a:lnTo>
                    <a:pt x="8114" y="1934"/>
                  </a:lnTo>
                  <a:lnTo>
                    <a:pt x="8864" y="1521"/>
                  </a:lnTo>
                  <a:lnTo>
                    <a:pt x="8451" y="2271"/>
                  </a:lnTo>
                  <a:lnTo>
                    <a:pt x="8695" y="2566"/>
                  </a:lnTo>
                  <a:lnTo>
                    <a:pt x="9509" y="2308"/>
                  </a:lnTo>
                  <a:lnTo>
                    <a:pt x="8958" y="2963"/>
                  </a:lnTo>
                  <a:lnTo>
                    <a:pt x="9141" y="3300"/>
                  </a:lnTo>
                  <a:lnTo>
                    <a:pt x="9989" y="3206"/>
                  </a:lnTo>
                  <a:lnTo>
                    <a:pt x="9332" y="3732"/>
                  </a:lnTo>
                  <a:cubicBezTo>
                    <a:pt x="9380" y="3853"/>
                    <a:pt x="9418" y="3978"/>
                    <a:pt x="9445" y="4107"/>
                  </a:cubicBezTo>
                  <a:lnTo>
                    <a:pt x="10285" y="4180"/>
                  </a:lnTo>
                  <a:lnTo>
                    <a:pt x="9536" y="4568"/>
                  </a:lnTo>
                  <a:cubicBezTo>
                    <a:pt x="9560" y="4695"/>
                    <a:pt x="9573" y="4826"/>
                    <a:pt x="9574" y="4957"/>
                  </a:cubicBezTo>
                  <a:lnTo>
                    <a:pt x="10384" y="5192"/>
                  </a:lnTo>
                  <a:lnTo>
                    <a:pt x="9574" y="5427"/>
                  </a:lnTo>
                  <a:cubicBezTo>
                    <a:pt x="9573" y="5559"/>
                    <a:pt x="9560" y="5690"/>
                    <a:pt x="9536" y="5817"/>
                  </a:cubicBezTo>
                  <a:lnTo>
                    <a:pt x="10285" y="6205"/>
                  </a:lnTo>
                  <a:lnTo>
                    <a:pt x="9445" y="6278"/>
                  </a:lnTo>
                  <a:cubicBezTo>
                    <a:pt x="9418" y="6407"/>
                    <a:pt x="9380" y="6532"/>
                    <a:pt x="9332" y="6653"/>
                  </a:cubicBezTo>
                  <a:lnTo>
                    <a:pt x="9989" y="7179"/>
                  </a:lnTo>
                  <a:lnTo>
                    <a:pt x="9141" y="7085"/>
                  </a:lnTo>
                  <a:lnTo>
                    <a:pt x="8958" y="7422"/>
                  </a:lnTo>
                  <a:lnTo>
                    <a:pt x="9509" y="8077"/>
                  </a:lnTo>
                  <a:lnTo>
                    <a:pt x="8695" y="7819"/>
                  </a:lnTo>
                  <a:lnTo>
                    <a:pt x="8451" y="8114"/>
                  </a:lnTo>
                  <a:lnTo>
                    <a:pt x="8864" y="8864"/>
                  </a:lnTo>
                  <a:lnTo>
                    <a:pt x="8114" y="8451"/>
                  </a:lnTo>
                  <a:lnTo>
                    <a:pt x="7819" y="8695"/>
                  </a:lnTo>
                  <a:lnTo>
                    <a:pt x="8077" y="9509"/>
                  </a:lnTo>
                  <a:lnTo>
                    <a:pt x="7422" y="8958"/>
                  </a:lnTo>
                  <a:lnTo>
                    <a:pt x="7085" y="9141"/>
                  </a:lnTo>
                  <a:lnTo>
                    <a:pt x="7179" y="9989"/>
                  </a:lnTo>
                  <a:lnTo>
                    <a:pt x="6653" y="9332"/>
                  </a:lnTo>
                  <a:cubicBezTo>
                    <a:pt x="6532" y="9380"/>
                    <a:pt x="6407" y="9418"/>
                    <a:pt x="6278" y="9445"/>
                  </a:cubicBezTo>
                  <a:lnTo>
                    <a:pt x="6205" y="10285"/>
                  </a:lnTo>
                  <a:lnTo>
                    <a:pt x="5817" y="9536"/>
                  </a:lnTo>
                  <a:cubicBezTo>
                    <a:pt x="5690" y="9560"/>
                    <a:pt x="5559" y="9573"/>
                    <a:pt x="5427" y="9574"/>
                  </a:cubicBezTo>
                  <a:lnTo>
                    <a:pt x="5192" y="10384"/>
                  </a:lnTo>
                  <a:lnTo>
                    <a:pt x="4957" y="9574"/>
                  </a:lnTo>
                  <a:cubicBezTo>
                    <a:pt x="4826" y="9573"/>
                    <a:pt x="4695" y="9560"/>
                    <a:pt x="4568" y="9536"/>
                  </a:cubicBezTo>
                  <a:lnTo>
                    <a:pt x="4180" y="10285"/>
                  </a:lnTo>
                  <a:lnTo>
                    <a:pt x="4107" y="9445"/>
                  </a:lnTo>
                  <a:cubicBezTo>
                    <a:pt x="3978" y="9418"/>
                    <a:pt x="3853" y="9380"/>
                    <a:pt x="3732" y="9332"/>
                  </a:cubicBezTo>
                  <a:lnTo>
                    <a:pt x="3206" y="9989"/>
                  </a:lnTo>
                  <a:lnTo>
                    <a:pt x="3300" y="9141"/>
                  </a:lnTo>
                  <a:lnTo>
                    <a:pt x="2963" y="8958"/>
                  </a:lnTo>
                  <a:lnTo>
                    <a:pt x="2308" y="9509"/>
                  </a:lnTo>
                  <a:lnTo>
                    <a:pt x="2566" y="8695"/>
                  </a:lnTo>
                  <a:lnTo>
                    <a:pt x="2271" y="8451"/>
                  </a:lnTo>
                  <a:lnTo>
                    <a:pt x="1521" y="8864"/>
                  </a:lnTo>
                  <a:lnTo>
                    <a:pt x="1934" y="8114"/>
                  </a:lnTo>
                  <a:lnTo>
                    <a:pt x="1690" y="7819"/>
                  </a:lnTo>
                  <a:lnTo>
                    <a:pt x="875" y="8077"/>
                  </a:lnTo>
                  <a:lnTo>
                    <a:pt x="1427" y="7422"/>
                  </a:lnTo>
                  <a:lnTo>
                    <a:pt x="1244" y="7085"/>
                  </a:lnTo>
                  <a:lnTo>
                    <a:pt x="396" y="7179"/>
                  </a:lnTo>
                  <a:lnTo>
                    <a:pt x="1053" y="6653"/>
                  </a:lnTo>
                  <a:cubicBezTo>
                    <a:pt x="1005" y="6532"/>
                    <a:pt x="967" y="6407"/>
                    <a:pt x="940" y="6278"/>
                  </a:cubicBezTo>
                  <a:lnTo>
                    <a:pt x="100" y="6205"/>
                  </a:lnTo>
                  <a:lnTo>
                    <a:pt x="849" y="5817"/>
                  </a:lnTo>
                  <a:cubicBezTo>
                    <a:pt x="825" y="5690"/>
                    <a:pt x="812" y="5559"/>
                    <a:pt x="811" y="5427"/>
                  </a:cubicBezTo>
                  <a:lnTo>
                    <a:pt x="0" y="5192"/>
                  </a:lnTo>
                  <a:lnTo>
                    <a:pt x="811" y="4957"/>
                  </a:lnTo>
                  <a:cubicBezTo>
                    <a:pt x="812" y="4826"/>
                    <a:pt x="825" y="4695"/>
                    <a:pt x="849" y="4568"/>
                  </a:cubicBezTo>
                  <a:lnTo>
                    <a:pt x="100" y="4180"/>
                  </a:lnTo>
                  <a:lnTo>
                    <a:pt x="940" y="4107"/>
                  </a:lnTo>
                  <a:cubicBezTo>
                    <a:pt x="967" y="3978"/>
                    <a:pt x="1005" y="3853"/>
                    <a:pt x="1053" y="3732"/>
                  </a:cubicBezTo>
                  <a:lnTo>
                    <a:pt x="396" y="3206"/>
                  </a:lnTo>
                  <a:lnTo>
                    <a:pt x="1244" y="3300"/>
                  </a:lnTo>
                  <a:lnTo>
                    <a:pt x="1427" y="2963"/>
                  </a:lnTo>
                  <a:lnTo>
                    <a:pt x="875" y="2308"/>
                  </a:lnTo>
                  <a:lnTo>
                    <a:pt x="1690" y="2566"/>
                  </a:lnTo>
                  <a:lnTo>
                    <a:pt x="1934" y="2271"/>
                  </a:lnTo>
                  <a:lnTo>
                    <a:pt x="1521" y="1521"/>
                  </a:lnTo>
                  <a:lnTo>
                    <a:pt x="2271" y="1934"/>
                  </a:lnTo>
                  <a:lnTo>
                    <a:pt x="2566" y="1690"/>
                  </a:lnTo>
                  <a:lnTo>
                    <a:pt x="2308" y="875"/>
                  </a:lnTo>
                  <a:lnTo>
                    <a:pt x="2963" y="1427"/>
                  </a:lnTo>
                  <a:lnTo>
                    <a:pt x="3300" y="1244"/>
                  </a:lnTo>
                  <a:lnTo>
                    <a:pt x="3206" y="396"/>
                  </a:lnTo>
                  <a:lnTo>
                    <a:pt x="3732" y="1053"/>
                  </a:lnTo>
                  <a:cubicBezTo>
                    <a:pt x="3853" y="1005"/>
                    <a:pt x="3978" y="967"/>
                    <a:pt x="4107" y="940"/>
                  </a:cubicBezTo>
                  <a:lnTo>
                    <a:pt x="4180" y="100"/>
                  </a:lnTo>
                  <a:lnTo>
                    <a:pt x="4568" y="849"/>
                  </a:lnTo>
                  <a:cubicBezTo>
                    <a:pt x="4695" y="825"/>
                    <a:pt x="4826" y="812"/>
                    <a:pt x="4957" y="811"/>
                  </a:cubicBezTo>
                  <a:lnTo>
                    <a:pt x="5192" y="0"/>
                  </a:lnTo>
                  <a:close/>
                </a:path>
              </a:pathLst>
            </a:custGeom>
            <a:solidFill>
              <a:srgbClr val="A6A6A6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2133" dirty="0">
                <a:ea typeface="ＭＳ Ｐゴシック" pitchFamily="-80" charset="-128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4356" y="1694"/>
              <a:ext cx="368" cy="189"/>
            </a:xfrm>
            <a:custGeom>
              <a:avLst/>
              <a:gdLst>
                <a:gd name="T0" fmla="*/ 0 w 4568"/>
                <a:gd name="T1" fmla="*/ 0 h 2244"/>
                <a:gd name="T2" fmla="*/ 2243 w 4568"/>
                <a:gd name="T3" fmla="*/ 2244 h 2244"/>
                <a:gd name="T4" fmla="*/ 4056 w 4568"/>
                <a:gd name="T5" fmla="*/ 1323 h 2244"/>
                <a:gd name="T6" fmla="*/ 4568 w 4568"/>
                <a:gd name="T7" fmla="*/ 1494 h 2244"/>
                <a:gd name="T8" fmla="*/ 4230 w 4568"/>
                <a:gd name="T9" fmla="*/ 661 h 2244"/>
                <a:gd name="T10" fmla="*/ 3244 w 4568"/>
                <a:gd name="T11" fmla="*/ 1053 h 2244"/>
                <a:gd name="T12" fmla="*/ 3755 w 4568"/>
                <a:gd name="T13" fmla="*/ 1223 h 2244"/>
                <a:gd name="T14" fmla="*/ 1021 w 4568"/>
                <a:gd name="T15" fmla="*/ 1512 h 2244"/>
                <a:gd name="T16" fmla="*/ 299 w 4568"/>
                <a:gd name="T17" fmla="*/ 0 h 2244"/>
                <a:gd name="T18" fmla="*/ 0 w 4568"/>
                <a:gd name="T19" fmla="*/ 0 h 2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68" h="2244">
                  <a:moveTo>
                    <a:pt x="0" y="0"/>
                  </a:moveTo>
                  <a:cubicBezTo>
                    <a:pt x="0" y="1240"/>
                    <a:pt x="1004" y="2244"/>
                    <a:pt x="2243" y="2244"/>
                  </a:cubicBezTo>
                  <a:cubicBezTo>
                    <a:pt x="2960" y="2244"/>
                    <a:pt x="3633" y="1902"/>
                    <a:pt x="4056" y="1323"/>
                  </a:cubicBezTo>
                  <a:lnTo>
                    <a:pt x="4568" y="1494"/>
                  </a:lnTo>
                  <a:lnTo>
                    <a:pt x="4230" y="661"/>
                  </a:lnTo>
                  <a:lnTo>
                    <a:pt x="3244" y="1053"/>
                  </a:lnTo>
                  <a:lnTo>
                    <a:pt x="3755" y="1223"/>
                  </a:lnTo>
                  <a:cubicBezTo>
                    <a:pt x="3080" y="2058"/>
                    <a:pt x="1855" y="2187"/>
                    <a:pt x="1021" y="1512"/>
                  </a:cubicBezTo>
                  <a:cubicBezTo>
                    <a:pt x="564" y="1143"/>
                    <a:pt x="299" y="587"/>
                    <a:pt x="29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2133" dirty="0">
                <a:ea typeface="ＭＳ Ｐゴシック" pitchFamily="-80" charset="-128"/>
              </a:endParaRPr>
            </a:p>
          </p:txBody>
        </p:sp>
        <p:pic>
          <p:nvPicPr>
            <p:cNvPr id="15" name="Picture 1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40" y="2131"/>
              <a:ext cx="192" cy="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5131" y="1148"/>
              <a:ext cx="321" cy="101"/>
            </a:xfrm>
            <a:custGeom>
              <a:avLst/>
              <a:gdLst>
                <a:gd name="T0" fmla="*/ 321 w 321"/>
                <a:gd name="T1" fmla="*/ 76 h 101"/>
                <a:gd name="T2" fmla="*/ 49 w 321"/>
                <a:gd name="T3" fmla="*/ 76 h 101"/>
                <a:gd name="T4" fmla="*/ 49 w 321"/>
                <a:gd name="T5" fmla="*/ 101 h 101"/>
                <a:gd name="T6" fmla="*/ 0 w 321"/>
                <a:gd name="T7" fmla="*/ 51 h 101"/>
                <a:gd name="T8" fmla="*/ 49 w 321"/>
                <a:gd name="T9" fmla="*/ 0 h 101"/>
                <a:gd name="T10" fmla="*/ 49 w 321"/>
                <a:gd name="T11" fmla="*/ 26 h 101"/>
                <a:gd name="T12" fmla="*/ 321 w 321"/>
                <a:gd name="T13" fmla="*/ 26 h 101"/>
                <a:gd name="T14" fmla="*/ 321 w 321"/>
                <a:gd name="T15" fmla="*/ 7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1" h="101">
                  <a:moveTo>
                    <a:pt x="321" y="76"/>
                  </a:moveTo>
                  <a:lnTo>
                    <a:pt x="49" y="76"/>
                  </a:lnTo>
                  <a:lnTo>
                    <a:pt x="49" y="101"/>
                  </a:lnTo>
                  <a:lnTo>
                    <a:pt x="0" y="51"/>
                  </a:lnTo>
                  <a:lnTo>
                    <a:pt x="49" y="0"/>
                  </a:lnTo>
                  <a:lnTo>
                    <a:pt x="49" y="26"/>
                  </a:lnTo>
                  <a:lnTo>
                    <a:pt x="321" y="26"/>
                  </a:lnTo>
                  <a:lnTo>
                    <a:pt x="321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133" dirty="0">
                <a:ea typeface="ＭＳ Ｐゴシック" pitchFamily="-80" charset="-128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3669" y="1148"/>
              <a:ext cx="320" cy="101"/>
            </a:xfrm>
            <a:custGeom>
              <a:avLst/>
              <a:gdLst>
                <a:gd name="T0" fmla="*/ 320 w 320"/>
                <a:gd name="T1" fmla="*/ 76 h 101"/>
                <a:gd name="T2" fmla="*/ 48 w 320"/>
                <a:gd name="T3" fmla="*/ 76 h 101"/>
                <a:gd name="T4" fmla="*/ 48 w 320"/>
                <a:gd name="T5" fmla="*/ 101 h 101"/>
                <a:gd name="T6" fmla="*/ 0 w 320"/>
                <a:gd name="T7" fmla="*/ 51 h 101"/>
                <a:gd name="T8" fmla="*/ 48 w 320"/>
                <a:gd name="T9" fmla="*/ 0 h 101"/>
                <a:gd name="T10" fmla="*/ 48 w 320"/>
                <a:gd name="T11" fmla="*/ 26 h 101"/>
                <a:gd name="T12" fmla="*/ 320 w 320"/>
                <a:gd name="T13" fmla="*/ 26 h 101"/>
                <a:gd name="T14" fmla="*/ 320 w 320"/>
                <a:gd name="T15" fmla="*/ 7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0" h="101">
                  <a:moveTo>
                    <a:pt x="320" y="76"/>
                  </a:moveTo>
                  <a:lnTo>
                    <a:pt x="48" y="76"/>
                  </a:lnTo>
                  <a:lnTo>
                    <a:pt x="48" y="101"/>
                  </a:lnTo>
                  <a:lnTo>
                    <a:pt x="0" y="51"/>
                  </a:lnTo>
                  <a:lnTo>
                    <a:pt x="48" y="0"/>
                  </a:lnTo>
                  <a:lnTo>
                    <a:pt x="48" y="26"/>
                  </a:lnTo>
                  <a:lnTo>
                    <a:pt x="320" y="26"/>
                  </a:lnTo>
                  <a:lnTo>
                    <a:pt x="320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133" dirty="0">
                <a:ea typeface="ＭＳ Ｐゴシック" pitchFamily="-80" charset="-128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4488" y="3173"/>
              <a:ext cx="97" cy="337"/>
            </a:xfrm>
            <a:custGeom>
              <a:avLst/>
              <a:gdLst>
                <a:gd name="T0" fmla="*/ 24 w 97"/>
                <a:gd name="T1" fmla="*/ 337 h 337"/>
                <a:gd name="T2" fmla="*/ 24 w 97"/>
                <a:gd name="T3" fmla="*/ 51 h 337"/>
                <a:gd name="T4" fmla="*/ 0 w 97"/>
                <a:gd name="T5" fmla="*/ 51 h 337"/>
                <a:gd name="T6" fmla="*/ 49 w 97"/>
                <a:gd name="T7" fmla="*/ 0 h 337"/>
                <a:gd name="T8" fmla="*/ 97 w 97"/>
                <a:gd name="T9" fmla="*/ 51 h 337"/>
                <a:gd name="T10" fmla="*/ 73 w 97"/>
                <a:gd name="T11" fmla="*/ 51 h 337"/>
                <a:gd name="T12" fmla="*/ 73 w 97"/>
                <a:gd name="T13" fmla="*/ 337 h 337"/>
                <a:gd name="T14" fmla="*/ 24 w 97"/>
                <a:gd name="T15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337">
                  <a:moveTo>
                    <a:pt x="24" y="337"/>
                  </a:moveTo>
                  <a:lnTo>
                    <a:pt x="24" y="51"/>
                  </a:lnTo>
                  <a:lnTo>
                    <a:pt x="0" y="51"/>
                  </a:lnTo>
                  <a:lnTo>
                    <a:pt x="49" y="0"/>
                  </a:lnTo>
                  <a:lnTo>
                    <a:pt x="97" y="51"/>
                  </a:lnTo>
                  <a:lnTo>
                    <a:pt x="73" y="51"/>
                  </a:lnTo>
                  <a:lnTo>
                    <a:pt x="73" y="337"/>
                  </a:lnTo>
                  <a:lnTo>
                    <a:pt x="24" y="33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 sz="2133" dirty="0">
                <a:ea typeface="ＭＳ Ｐゴシック" pitchFamily="-80" charset="-128"/>
              </a:endParaRPr>
            </a:p>
          </p:txBody>
        </p:sp>
        <p:sp>
          <p:nvSpPr>
            <p:cNvPr id="19" name="Rectangle 17"/>
            <p:cNvSpPr>
              <a:spLocks noChangeArrowheads="1"/>
            </p:cNvSpPr>
            <p:nvPr/>
          </p:nvSpPr>
          <p:spPr bwMode="auto">
            <a:xfrm>
              <a:off x="5486" y="1115"/>
              <a:ext cx="154" cy="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>
                <a:defRPr/>
              </a:pPr>
              <a:r>
                <a:rPr lang="en-US" altLang="de-DE" sz="2133" dirty="0">
                  <a:solidFill>
                    <a:srgbClr val="000000"/>
                  </a:solidFill>
                  <a:latin typeface="+mn-lt"/>
                </a:rPr>
                <a:t>N</a:t>
              </a:r>
              <a:r>
                <a:rPr lang="en-US" altLang="de-DE" sz="2133" baseline="-25000" dirty="0">
                  <a:solidFill>
                    <a:srgbClr val="000000"/>
                  </a:solidFill>
                  <a:latin typeface="+mn-lt"/>
                </a:rPr>
                <a:t>2</a:t>
              </a:r>
              <a:endParaRPr lang="en-US" altLang="de-DE" sz="2133" baseline="-25000" dirty="0">
                <a:latin typeface="+mn-lt"/>
              </a:endParaRP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3197" y="1115"/>
              <a:ext cx="479" cy="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>
                <a:defRPr/>
              </a:pPr>
              <a:r>
                <a:rPr lang="en-US" altLang="de-DE" sz="2133" dirty="0">
                  <a:solidFill>
                    <a:srgbClr val="000000"/>
                  </a:solidFill>
                  <a:latin typeface="+mn-lt"/>
                </a:rPr>
                <a:t>Aerosol</a:t>
              </a:r>
              <a:endParaRPr lang="en-US" altLang="de-DE" sz="2133" dirty="0">
                <a:latin typeface="+mn-lt"/>
              </a:endParaRPr>
            </a:p>
          </p:txBody>
        </p:sp>
        <p:sp>
          <p:nvSpPr>
            <p:cNvPr id="21" name="Line 20"/>
            <p:cNvSpPr>
              <a:spLocks noChangeShapeType="1"/>
            </p:cNvSpPr>
            <p:nvPr/>
          </p:nvSpPr>
          <p:spPr bwMode="auto">
            <a:xfrm>
              <a:off x="4585" y="2503"/>
              <a:ext cx="278" cy="140"/>
            </a:xfrm>
            <a:prstGeom prst="line">
              <a:avLst/>
            </a:prstGeom>
            <a:noFill/>
            <a:ln w="26988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sz="2133" dirty="0">
                <a:ea typeface="ＭＳ Ｐゴシック" pitchFamily="-80" charset="-128"/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4940" y="2582"/>
              <a:ext cx="674" cy="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>
                <a:defRPr/>
              </a:pPr>
              <a:r>
                <a:rPr lang="en-US" altLang="de-DE" sz="2133" dirty="0" err="1">
                  <a:solidFill>
                    <a:srgbClr val="000000"/>
                  </a:solidFill>
                  <a:latin typeface="+mn-lt"/>
                </a:rPr>
                <a:t>Flussmittel</a:t>
              </a:r>
              <a:endParaRPr lang="en-US" altLang="de-DE" sz="2133" dirty="0">
                <a:latin typeface="+mn-lt"/>
              </a:endParaRPr>
            </a:p>
          </p:txBody>
        </p:sp>
        <p:sp>
          <p:nvSpPr>
            <p:cNvPr id="23" name="Line 22"/>
            <p:cNvSpPr>
              <a:spLocks noChangeShapeType="1"/>
            </p:cNvSpPr>
            <p:nvPr/>
          </p:nvSpPr>
          <p:spPr bwMode="auto">
            <a:xfrm>
              <a:off x="4826" y="1726"/>
              <a:ext cx="383" cy="140"/>
            </a:xfrm>
            <a:prstGeom prst="line">
              <a:avLst/>
            </a:prstGeom>
            <a:noFill/>
            <a:ln w="26988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sz="2133" dirty="0">
                <a:ea typeface="ＭＳ Ｐゴシック" pitchFamily="-80" charset="-128"/>
              </a:endParaRPr>
            </a:p>
          </p:txBody>
        </p:sp>
        <p:sp>
          <p:nvSpPr>
            <p:cNvPr id="24" name="Rectangle 23"/>
            <p:cNvSpPr>
              <a:spLocks noChangeArrowheads="1"/>
            </p:cNvSpPr>
            <p:nvPr/>
          </p:nvSpPr>
          <p:spPr bwMode="auto">
            <a:xfrm>
              <a:off x="5287" y="1806"/>
              <a:ext cx="408" cy="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>
                <a:defRPr/>
              </a:pPr>
              <a:r>
                <a:rPr lang="en-US" altLang="de-DE" sz="2133" dirty="0" err="1">
                  <a:solidFill>
                    <a:srgbClr val="000000"/>
                  </a:solidFill>
                  <a:latin typeface="+mn-lt"/>
                </a:rPr>
                <a:t>Bürste</a:t>
              </a:r>
              <a:endParaRPr lang="en-US" altLang="de-DE" sz="2133" dirty="0">
                <a:latin typeface="+mn-lt"/>
              </a:endParaRPr>
            </a:p>
          </p:txBody>
        </p:sp>
        <p:sp>
          <p:nvSpPr>
            <p:cNvPr id="25" name="Line 24"/>
            <p:cNvSpPr>
              <a:spLocks noChangeShapeType="1"/>
            </p:cNvSpPr>
            <p:nvPr/>
          </p:nvSpPr>
          <p:spPr bwMode="auto">
            <a:xfrm>
              <a:off x="4585" y="3326"/>
              <a:ext cx="278" cy="141"/>
            </a:xfrm>
            <a:prstGeom prst="line">
              <a:avLst/>
            </a:prstGeom>
            <a:noFill/>
            <a:ln w="26988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sz="2133" dirty="0">
                <a:ea typeface="ＭＳ Ｐゴシック" pitchFamily="-80" charset="-128"/>
              </a:endParaRPr>
            </a:p>
          </p:txBody>
        </p:sp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>
              <a:off x="4940" y="3406"/>
              <a:ext cx="644" cy="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>
                <a:defRPr/>
              </a:pPr>
              <a:r>
                <a:rPr lang="en-US" altLang="de-DE" sz="2133" dirty="0" err="1">
                  <a:solidFill>
                    <a:srgbClr val="000000"/>
                  </a:solidFill>
                  <a:latin typeface="+mn-lt"/>
                </a:rPr>
                <a:t>Zuführung</a:t>
              </a:r>
              <a:endParaRPr lang="en-US" altLang="de-DE" sz="2133" dirty="0">
                <a:latin typeface="+mn-lt"/>
              </a:endParaRPr>
            </a:p>
          </p:txBody>
        </p:sp>
      </p:grpSp>
      <p:sp>
        <p:nvSpPr>
          <p:cNvPr id="4" name="Gleichschenkliges Dreieck 3"/>
          <p:cNvSpPr/>
          <p:nvPr/>
        </p:nvSpPr>
        <p:spPr bwMode="auto">
          <a:xfrm rot="10800000">
            <a:off x="1799772" y="3316557"/>
            <a:ext cx="3962400" cy="412345"/>
          </a:xfrm>
          <a:prstGeom prst="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defTabSz="1540895" fontAlgn="base">
              <a:spcBef>
                <a:spcPct val="0"/>
              </a:spcBef>
              <a:spcAft>
                <a:spcPct val="0"/>
              </a:spcAft>
            </a:pPr>
            <a:endParaRPr lang="de-DE" sz="3067">
              <a:latin typeface="Arial" charset="0"/>
              <a:cs typeface="Arial" charset="0"/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11684-733E-4AB4-A38E-11DAF3008BE1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26895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Pulverförderung 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224893" y="6299266"/>
            <a:ext cx="7332809" cy="475708"/>
          </a:xfrm>
        </p:spPr>
        <p:txBody>
          <a:bodyPr/>
          <a:lstStyle/>
          <a:p>
            <a:pPr>
              <a:defRPr/>
            </a:pPr>
            <a:r>
              <a:rPr lang="de-DE" smtClean="0"/>
              <a:t>SEHO Systems GmbH</a:t>
            </a:r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1019711" y="962685"/>
            <a:ext cx="6432715" cy="748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2133" dirty="0"/>
              <a:t>Pulverförderkennlinie </a:t>
            </a:r>
            <a:r>
              <a:rPr lang="de-DE" sz="2133" dirty="0" err="1"/>
              <a:t>Adipinsäure</a:t>
            </a:r>
            <a:r>
              <a:rPr lang="de-DE" sz="2133" dirty="0"/>
              <a:t>  Vorschubgeschwindigkeit 325 mm/h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7620000" y="1498601"/>
            <a:ext cx="4224469" cy="2849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16908" indent="-416908" defTabSz="1111752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■"/>
            </a:pPr>
            <a:r>
              <a:rPr lang="de-DE" sz="2133" dirty="0"/>
              <a:t>Linearer Zusammenhang zwischen Förderrate und Vorschubgeschwindigkeit</a:t>
            </a:r>
          </a:p>
          <a:p>
            <a:pPr marL="416908" indent="-416908" defTabSz="1111752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■"/>
            </a:pPr>
            <a:endParaRPr lang="de-DE" sz="2133" dirty="0"/>
          </a:p>
          <a:p>
            <a:pPr marL="416908" indent="-416908" defTabSz="1111752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Char char="■"/>
            </a:pPr>
            <a:r>
              <a:rPr lang="de-DE" sz="2133" dirty="0"/>
              <a:t>Erhöhung der Vorschubgeschwindigkeit (100 mm/h) </a:t>
            </a:r>
            <a:r>
              <a:rPr lang="de-DE" sz="2133" dirty="0">
                <a:sym typeface="Wingdings" panose="05000000000000000000" pitchFamily="2" charset="2"/>
              </a:rPr>
              <a:t> </a:t>
            </a:r>
            <a:r>
              <a:rPr lang="de-DE" sz="2133" dirty="0"/>
              <a:t>Erhöhung der Förderrate (0,1 g/min)</a:t>
            </a:r>
          </a:p>
        </p:txBody>
      </p:sp>
      <p:graphicFrame>
        <p:nvGraphicFramePr>
          <p:cNvPr id="9" name="Diagramm 8"/>
          <p:cNvGraphicFramePr>
            <a:graphicFrameLocks/>
          </p:cNvGraphicFramePr>
          <p:nvPr>
            <p:extLst/>
          </p:nvPr>
        </p:nvGraphicFramePr>
        <p:xfrm>
          <a:off x="1019711" y="1742385"/>
          <a:ext cx="6096000" cy="43751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111684-733E-4AB4-A38E-11DAF3008BE1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86714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EHO_2014">
  <a:themeElements>
    <a:clrScheme name="Wellen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Standard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Metis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1557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1557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SEHO_2014" id="{A875707B-2CE5-48E6-8807-EF1C728ACBFB}" vid="{1B307F6A-C785-4B2C-9CD7-9E693928760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Pixel 12">
    <a:dk1>
      <a:srgbClr val="000000"/>
    </a:dk1>
    <a:lt1>
      <a:srgbClr val="FFFFFF"/>
    </a:lt1>
    <a:dk2>
      <a:srgbClr val="000000"/>
    </a:dk2>
    <a:lt2>
      <a:srgbClr val="00007D"/>
    </a:lt2>
    <a:accent1>
      <a:srgbClr val="9999FF"/>
    </a:accent1>
    <a:accent2>
      <a:srgbClr val="9999CC"/>
    </a:accent2>
    <a:accent3>
      <a:srgbClr val="FFFFFF"/>
    </a:accent3>
    <a:accent4>
      <a:srgbClr val="000000"/>
    </a:accent4>
    <a:accent5>
      <a:srgbClr val="CACAFF"/>
    </a:accent5>
    <a:accent6>
      <a:srgbClr val="8A8AB9"/>
    </a:accent6>
    <a:hlink>
      <a:srgbClr val="666699"/>
    </a:hlink>
    <a:folHlink>
      <a:srgbClr val="CCCCE6"/>
    </a:folHlink>
  </a:clrScheme>
  <a:fontScheme name="Pixel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Larissa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Pixel 12">
    <a:dk1>
      <a:srgbClr val="000000"/>
    </a:dk1>
    <a:lt1>
      <a:srgbClr val="FFFFFF"/>
    </a:lt1>
    <a:dk2>
      <a:srgbClr val="000000"/>
    </a:dk2>
    <a:lt2>
      <a:srgbClr val="00007D"/>
    </a:lt2>
    <a:accent1>
      <a:srgbClr val="9999FF"/>
    </a:accent1>
    <a:accent2>
      <a:srgbClr val="9999CC"/>
    </a:accent2>
    <a:accent3>
      <a:srgbClr val="FFFFFF"/>
    </a:accent3>
    <a:accent4>
      <a:srgbClr val="000000"/>
    </a:accent4>
    <a:accent5>
      <a:srgbClr val="CACAFF"/>
    </a:accent5>
    <a:accent6>
      <a:srgbClr val="8A8AB9"/>
    </a:accent6>
    <a:hlink>
      <a:srgbClr val="666699"/>
    </a:hlink>
    <a:folHlink>
      <a:srgbClr val="CCCCE6"/>
    </a:folHlink>
  </a:clrScheme>
  <a:fontScheme name="Pixel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Pixel 12">
    <a:dk1>
      <a:srgbClr val="000000"/>
    </a:dk1>
    <a:lt1>
      <a:srgbClr val="FFFFFF"/>
    </a:lt1>
    <a:dk2>
      <a:srgbClr val="000000"/>
    </a:dk2>
    <a:lt2>
      <a:srgbClr val="00007D"/>
    </a:lt2>
    <a:accent1>
      <a:srgbClr val="9999FF"/>
    </a:accent1>
    <a:accent2>
      <a:srgbClr val="9999CC"/>
    </a:accent2>
    <a:accent3>
      <a:srgbClr val="FFFFFF"/>
    </a:accent3>
    <a:accent4>
      <a:srgbClr val="000000"/>
    </a:accent4>
    <a:accent5>
      <a:srgbClr val="CACAFF"/>
    </a:accent5>
    <a:accent6>
      <a:srgbClr val="8A8AB9"/>
    </a:accent6>
    <a:hlink>
      <a:srgbClr val="666699"/>
    </a:hlink>
    <a:folHlink>
      <a:srgbClr val="CCCCE6"/>
    </a:folHlink>
  </a:clrScheme>
  <a:fontScheme name="Pixel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SEHO_2014</Template>
  <TotalTime>0</TotalTime>
  <Words>665</Words>
  <Application>Microsoft Office PowerPoint</Application>
  <PresentationFormat>Breitbild</PresentationFormat>
  <Paragraphs>211</Paragraphs>
  <Slides>23</Slides>
  <Notes>3</Notes>
  <HiddenSlides>0</HiddenSlides>
  <MMClips>2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23</vt:i4>
      </vt:variant>
    </vt:vector>
  </HeadingPairs>
  <TitlesOfParts>
    <vt:vector size="29" baseType="lpstr">
      <vt:lpstr>ＭＳ Ｐゴシック</vt:lpstr>
      <vt:lpstr>Arial</vt:lpstr>
      <vt:lpstr>Calibri</vt:lpstr>
      <vt:lpstr>Symbol</vt:lpstr>
      <vt:lpstr>Wingdings</vt:lpstr>
      <vt:lpstr>SEHO_2014</vt:lpstr>
      <vt:lpstr>Lösungsmittelfreier Flussmittelauftrag Dr.-Ing. Andreas Reinhardt, SEHO Systems GmbH</vt:lpstr>
      <vt:lpstr>Aktuelle Herausforderungen beim Flussmittelauftrag</vt:lpstr>
      <vt:lpstr>Herausforderungen im Wellenlötprozess</vt:lpstr>
      <vt:lpstr>Zusammenstellung des Projektkonsortiums</vt:lpstr>
      <vt:lpstr>Arbeitsablauf des Flussmittelauftrags</vt:lpstr>
      <vt:lpstr>Unterschiedliche Düsentypen zur Materialapplikation</vt:lpstr>
      <vt:lpstr>Pulvervorbereitung (Labormaßstab)</vt:lpstr>
      <vt:lpstr>Pulverförderung mittels Bürstendispergierer</vt:lpstr>
      <vt:lpstr>Pulverförderung </vt:lpstr>
      <vt:lpstr>Flussmittelvarianten</vt:lpstr>
      <vt:lpstr>Ergebnisse der Partikelverteilung</vt:lpstr>
      <vt:lpstr>Auswertung der Oberfläche</vt:lpstr>
      <vt:lpstr>Benetzungsverhalten bei unterschiedlichen Parametern</vt:lpstr>
      <vt:lpstr>Bewertung des Lotdurchstiegs</vt:lpstr>
      <vt:lpstr>Korrosivität der Rückstände – SIR-Test</vt:lpstr>
      <vt:lpstr>Korrosivität der Rückstände – SIR-Test</vt:lpstr>
      <vt:lpstr>Aufbau der Prozesszelle </vt:lpstr>
      <vt:lpstr>Beispiel zum Flussmittelauftrag (Automobilelektronik)</vt:lpstr>
      <vt:lpstr>Darstellung des Flussmittelauftrags</vt:lpstr>
      <vt:lpstr>Lötergebnisse von Test- und Serienboards</vt:lpstr>
      <vt:lpstr>Serienanlage - Auftrag des Flussmittels im Durchlaufverfahren</vt:lpstr>
      <vt:lpstr>Weitere Nutzbarkeit des Verfahrens</vt:lpstr>
      <vt:lpstr>Eigenschaften und Vorteile für den Wellenlötprozess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Möglichkeiten zur Verunreinigungsminimierung beim Löten Dr.-Ing. Andreas Reinhardt, SEHO Systems GmbH</dc:title>
  <dc:creator>Andreas Reinhardt</dc:creator>
  <cp:lastModifiedBy>Andreas Reinhardt</cp:lastModifiedBy>
  <cp:revision>36</cp:revision>
  <dcterms:created xsi:type="dcterms:W3CDTF">2016-09-12T06:44:30Z</dcterms:created>
  <dcterms:modified xsi:type="dcterms:W3CDTF">2016-11-15T07:21:22Z</dcterms:modified>
</cp:coreProperties>
</file>